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2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3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4.xml" ContentType="application/inkml+xml"/>
  <Override PartName="/ppt/notesSlides/notesSlide4.xml" ContentType="application/vnd.openxmlformats-officedocument.presentationml.notesSlide+xml"/>
  <Override PartName="/ppt/ink/ink15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6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9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23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24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27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7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38" r:id="rId24"/>
    <p:sldId id="439" r:id="rId25"/>
    <p:sldId id="481" r:id="rId26"/>
    <p:sldId id="483" r:id="rId27"/>
    <p:sldId id="482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</p:sldIdLst>
  <p:sldSz cx="9144000" cy="5143500" type="screen16x9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4983" autoAdjust="0"/>
    <p:restoredTop sz="58970" autoAdjust="0"/>
  </p:normalViewPr>
  <p:slideViewPr>
    <p:cSldViewPr>
      <p:cViewPr varScale="1">
        <p:scale>
          <a:sx n="208" d="100"/>
          <a:sy n="208" d="100"/>
        </p:scale>
        <p:origin x="-84" y="-810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7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7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7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93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29">9865 3259 18193,'-20'0'-192,"20"-20"-257,0 20-480,0 0-1025,0 0-672</inkml:trace>
  <inkml:trace contextRef="#ctx0" brushRef="#br0" timeOffset="7488.4282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5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3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4">10997 3477 12011,'20'0'1025,"-20"0"1057,18 0-1089,2 20-321,1-20 33,-1 0-481,0 0-128,19 0-480,-19 0-929,0 0-2018,0-20-6855</inkml:trace>
  <inkml:trace contextRef="#ctx0" brushRef="#br0" timeOffset="8498.4859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8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6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4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4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2">9290 11346 14669,'-21'0'929,"21"0"-705,0 0 193,0 20 608,0 0-449,0 19-351,21 1-161,-21 0 0,18 0-224,-18 0-801,20-20-961,1 20-1505,-21-21-3108</inkml:trace>
  <inkml:trace contextRef="#ctx0" brushRef="#br0" timeOffset="42682.4412">9448 11425 2274,'0'21'12716,"0"-2"-12556,0 2-160,-20 19 0,20-21-256,0 21-1250,20 0-3010</inkml:trace>
  <inkml:trace contextRef="#ctx0" brushRef="#br0" timeOffset="42970.4576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59">10341 11664 14381,'0'60'1377,"0"-20"-95,-20 19 351,20-19-416,0 20-544,0-1-705,0-19-673,0 0-608,20-1-1025,0-19-4228</inkml:trace>
  <inkml:trace contextRef="#ctx0" brushRef="#br0" timeOffset="44246.5305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2">11314 11843 14029,'0'20'672,"0"19"417,0 1 1057,0 0-736,0 20-770,0-1-543,0 1-290,0-1-479,21-19-610,-21-20-1632,18 0-9258</inkml:trace>
  <inkml:trace contextRef="#ctx0" brushRef="#br0" timeOffset="45516.6032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5">12703 11823 14093,'0'0'1826,"0"-20"-2659,0 20-384,21 0-705,-21 20-4068</inkml:trace>
  <inkml:trace contextRef="#ctx0" brushRef="#br0" timeOffset="46036.6329">12882 12280 5765,'20'-20'2658,"-20"0"-1376,0-20 1216,-20 1-800,20-21-545,0 21-833,0-1-608,0 0-769,0 0 384,20 40 705,-20-19-224,20 19-1730,-20 19-2914</inkml:trace>
  <inkml:trace contextRef="#ctx0" brushRef="#br0" timeOffset="46525.6609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5">13736 11526 10249,'0'0'2467,"0"19"-1891,0-19 1442,-20 40-545,20-20-1088,-20 20-353,20-1-128,-19 1-737,19 0-1794,0-21-3266</inkml:trace>
  <inkml:trace contextRef="#ctx0" brushRef="#br0" timeOffset="47479.7155">13876 11605 13933,'-21'20'-481,"21"0"-672,-20 19 128,20 1-1441</inkml:trace>
  <inkml:trace contextRef="#ctx0" brushRef="#br0" timeOffset="69308.964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5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4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7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7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3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2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4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3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4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7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4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3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4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2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3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7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4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7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7">8514 9180 13100,'0'20'833,"0"0"-641,0-20 1730,0-20-449,0 20-672,0-20-353,0 0-384,0 0-32,-20-20-192,20 21 32,0-1-384,0 0-385,20 0 96,-20 20-1121,21 0-3107</inkml:trace>
  <inkml:trace contextRef="#ctx0" brushRef="#br0" timeOffset="15106.8638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1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1">9229 8783 10730,'0'20'800,"0"-20"-896,-20 39 256,1-19-31,19 0-1603,0 0-8455</inkml:trace>
  <inkml:trace contextRef="#ctx0" brushRef="#br0" timeOffset="15683.8968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8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6">9190 5584 11050,'19'-20'96,"-19"20"385,0 0-1,20 0 97,-20 20 255,0-1-383,0 1-225,20 20-192,-20-19-224,20 18-1250,1-20-1793,-3-19-5060</inkml:trace>
  <inkml:trace contextRef="#ctx0" brushRef="#br0" timeOffset="19680.1254">9407 5544 15470,'-18'20'64,"18"0"96,0 19 449,0-19-513,0 21-32,18-2-320,3-20-1186,-1 22-2177,20-21-2563</inkml:trace>
  <inkml:trace contextRef="#ctx0" brushRef="#br0" timeOffset="19954.1411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6">9845 5803 13228,'0'19'448,"0"1"-159,0-1 287,20 2-159,-20-1-33,0-20-160,20 19-192,-20 1-320,20 0-321,-1 0-31,-19-20-481,20 0-385,0 0-415,0-20 31,-20 0-448,0 0-417,0 1 385</inkml:trace>
  <inkml:trace contextRef="#ctx0" brushRef="#br0" timeOffset="20257.1584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4">10183 5564 12203,'0'20'-64,"20"-1"1313,-20 1 513,18 20-385,3 0-416,-21-1-641,20 2-288,0 18-993,-20-19-544,20-20-929,-20 19-2243</inkml:trace>
  <inkml:trace contextRef="#ctx0" brushRef="#br0" timeOffset="20812.1902">10460 5882 11627,'20'59'96,"0"-39"-32,-20 20 0,21-1-481,-21-19 385,18 20 0,2-20-512,-20 0 63,0 0 609,0-20 1122,0 0-578,-20-20-480,2 20-31,-3-40 31,21 0-128,-20 1-481,20-21-1280,0 20-4357</inkml:trace>
  <inkml:trace contextRef="#ctx0" brushRef="#br0" timeOffset="20938.1974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1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5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2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9">12564 8246 1921,'0'0'14638,"0"0"-14702,20 20 320,0 0 513,0 0 0,1 0-225,17-1-448,3 1-352,-3 20-577,3-40-256,-1 20-320,-1 0-1538,1-20-3395</inkml:trace>
  <inkml:trace contextRef="#ctx0" brushRef="#br0" timeOffset="39007.2309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1">13517 8226 16591,'21'-19'1057,"-21"19"-961,20 0 1250,-2-21-257,23 21-321,-21 0-543,20 0-450,-21 0-1216,1 21-673,-20-21-3587</inkml:trace>
  <inkml:trace contextRef="#ctx0" brushRef="#br0" timeOffset="39561.2626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6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8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8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2">1209 7451 2466,'-40'20'10378,"40"-20"-10378,-19 0 256,19 0 1089,19 0-480,1-20-449,20 20-223,-19 0-129,37 0 0,-17 0-64,-2-20-64,21 20-545,-21 0-960,1 0-2083</inkml:trace>
  <inkml:trace contextRef="#ctx0" brushRef="#br0" timeOffset="77588.4376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19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4">2580 2940 15054,'-20'20'1665,"20"-20"-2177,20 0 896,-2 0-63,23 0 127,-21 0 128,19 20-287,21 0-225,-21-20-96,1 20 96,0 0-256,-1-1-801,1 1-1153,-19 21-1602,17-41-3523</inkml:trace>
  <inkml:trace contextRef="#ctx0" brushRef="#br0" timeOffset="81482.6604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6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7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29">5617 2901 16687,'20'20'353,"-20"19"127,0-19 33,0 20-385,19-1-96,-19-19-513,20 21-544,0-22-832,-20 1-1475,20-20-3586</inkml:trace>
  <inkml:trace contextRef="#ctx0" brushRef="#br0" timeOffset="85859.9107">5617 2861 17552,'-20'-20'449,"20"20"-866,0 0-704,20 20-801,0 0-1665,-1-20-7239</inkml:trace>
  <inkml:trace contextRef="#ctx0" brushRef="#br0" timeOffset="86190.9297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3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7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5">8039 2702 18321,'0'-20'-1506,"0"20"-447,0 0-2756</inkml:trace>
  <inkml:trace contextRef="#ctx0" brushRef="#br0" timeOffset="88268.0484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4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4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5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4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4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6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91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79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4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9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4">22412 7034 11402,'0'0'1954,"0"0"-1858,0 0 1698,-20 20-128,20 0-1122,0-1-384,0 21-64,0-19-64,0-21-256,0 19-801,0 1-2082,20-20-6534</inkml:trace>
  <inkml:trace contextRef="#ctx0" brushRef="#br0" timeOffset="160639.1879">22530 7034 10730,'0'20'6502,"-19"0"-6374,19-1 32,0 2 577,0-2-513,-20 21-1313,20-20-3491</inkml:trace>
  <inkml:trace contextRef="#ctx0" brushRef="#br0" timeOffset="163265.338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5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4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3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3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8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9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7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4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1">5676 13134 13837,'0'20'864,"0"-20"-735,-20 20 31,20-20 384,0 40-95,0-1-225,0 2-96,0 18-96,0 1-32,0-1-64,0 1-320,0-20-673,0-1-897,0 1-1185,0-20-4549</inkml:trace>
  <inkml:trace contextRef="#ctx0" brushRef="#br0" timeOffset="56889.2537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9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6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7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3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2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5">14530 11605 11114,'-20'40'1409,"20"-21"-1313,0 21 1,0-20-33,0 0-128,20 0-609,0-1-416,-20 1-705,20-20-3203</inkml:trace>
  <inkml:trace contextRef="#ctx0" brushRef="#br0" timeOffset="77709.4445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6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5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9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4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2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3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48">4882 5266 7879,'20'19'3748,"-20"-19"-3781,-20 21 194,20-1 703,0-1-191,0 1-128,0-1-321,20 22-128,-20-21-160,0-1-96,20 1-65,-20 0-703,19-20-578,-19 0-704,0 0-2082</inkml:trace>
  <inkml:trace contextRef="#ctx0" brushRef="#br0" timeOffset="53349.0512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69">7105 3835 4644,'-20'40'8456,"20"-21"-8360,0 1 224,0 0-224,0 20-32,20-20-64,-20 19 0,20-18-384,1-2-801,-21 1-32,20-20-481,-20 20-3427</inkml:trace>
  <inkml:trace contextRef="#ctx0" brushRef="#br0" timeOffset="54806.1346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6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7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21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6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4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7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7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5">3155 6021 9160,'0'39'7047,"0"-39"-7207,0 20 160,0 0 64,20 0-128,-20 0-513,20 0-640,-1-20-2050,1 0-4933</inkml:trace>
  <inkml:trace contextRef="#ctx0" brushRef="#br0" timeOffset="129740.4207">3175 5981 17072,'0'0'128,"0"0"160,20 0 545,-1 0-577,1-20-288,20 20-673,-20 0-3042,-1-20-8553</inkml:trace>
  <inkml:trace contextRef="#ctx0" brushRef="#br0" timeOffset="129927.4314">3313 5941 13004,'0'20'2883,"0"-20"-3524,20-20 897,-20 20 737,41-20-320,-21 20 192,-2-19-513,2-1-384,1 20-32,-1 0-641,-20-21-1633,20 21-4132</inkml:trace>
  <inkml:trace contextRef="#ctx0" brushRef="#br0" timeOffset="130121.4424">3394 5723 10537,'0'19'1025,"0"1"-160,0 21 1441,0-2-288,18 1-865,-18-1-640,20 1-385,-20 0-160,21-1-192,-1-19-513,-20 0-1057,20 0-1665,19-20-2370</inkml:trace>
  <inkml:trace contextRef="#ctx0" brushRef="#br0" timeOffset="130389.4577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6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3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7">5874 5921 13292,'0'40'32,"0"-40"-64,20 20 32,-20 0-1313,0 0-1186,21-1-2049</inkml:trace>
  <inkml:trace contextRef="#ctx0" brushRef="#br0" timeOffset="132256.5645">5915 5842 13805,'-21'0'544,"21"-20"-1281,0 20-448,0 0-4580</inkml:trace>
  <inkml:trace contextRef="#ctx0" brushRef="#br0" timeOffset="132718.5909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5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3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3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41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89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7">12068 5882 13708,'20'0'833,"-20"0"-993,40 0 320,-20 0 0,19 0-128,-19-21-384,21 21-1442,-3 0-3170</inkml:trace>
  <inkml:trace contextRef="#ctx0" brushRef="#br0" timeOffset="154346.828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68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3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3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5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3">11294 12657 3010,'0'-19'-1185,"0"19"-256,-20-20 1409,20 20 993,0 0 480,0 0-1185,-20 0-128,20 0-320,0 0 961,0 0-961,0 0-3330</inkml:trace>
  <inkml:trace contextRef="#ctx0" brushRef="#br0" timeOffset="173716.9359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79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3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5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499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38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3">14728 13453 10249,'-20'0'321,"20"19"191,0 1 1698,0 0-1057,0 0-929,0 20-224,20-20-352,-20 19-257,20-19-351,-20 0-1379,21 0-2657</inkml:trace>
  <inkml:trace contextRef="#ctx0" brushRef="#br0" timeOffset="210213.0233">14967 13453 10153,'0'19'6374,"0"1"-6214,0 0 289,0 0 319,0 20-639,0-1-802,0-19-1825,20 0-3300</inkml:trace>
  <inkml:trace contextRef="#ctx0" brushRef="#br0" timeOffset="210755.0543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3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4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4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4">18203 13631 8712,'0'0'1858,"0"0"-673,20 0 929,0 0-513,-2 20-928,23-20-449,-1 0-192,19 0-705,0 0-3555</inkml:trace>
  <inkml:trace contextRef="#ctx0" brushRef="#br3" timeOffset="232928.3226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1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29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3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39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59">20268 8067 11050,'0'-20'1089,"0"20"737,0-19 416,0 19-897,0 0-768,0 19-65,20-19-95,-20 20-225,18 0-64,-18 0-32,0 20-256,21-20-417,-21 20-448,0-21-961,0 1-2818</inkml:trace>
  <inkml:trace contextRef="#ctx0" brushRef="#br3" timeOffset="250458.3252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3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7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2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6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7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68">20525 5345 14958,'0'0'544,"0"0"-704,0 0 993,20 20 160,0-1-32,19 2-353,-19-1-319,20 0-193,-1-1 32,2 21-128,-1-20 0,-1 0-449,-19 0-351,20 0-225,-21-20-897,1 0-2659</inkml:trace>
  <inkml:trace contextRef="#ctx0" brushRef="#br0" timeOffset="384092.9687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7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7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2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59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4">177 8723 15951,'-59'40'-1410,"39"-40"674,40 20 1088,0-20 256,19 0-319,1 0-321,-20 0-1121,19 0-1570,21 0-864</inkml:trace>
  <inkml:trace contextRef="#ctx0" brushRef="#br0" timeOffset="8252.4718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4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8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8">12703 4649 7751,'0'-19'3299,"0"19"-3171,21 0 1890,-1 19-545,-2-19-31,3 20-417,-1 0-801,0 20-160,0-20 0,-20-1-32,0 21-96,0-19-128,0-1-32,-20-1-129,20 1-287,-20 0-866,0 0-1601,20-20-3363</inkml:trace>
  <inkml:trace contextRef="#ctx0" brushRef="#br0" timeOffset="23128.3228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1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88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4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2">8794 5902 14413,'0'0'96,"18"0"961,22 0 0,-19 0-704,-1-20-225,19 20-801,-19-21-4356</inkml:trace>
  <inkml:trace contextRef="#ctx0" brushRef="#br0" timeOffset="29571.6912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1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1">10142 5603 11787,'20'20'1729,"-20"-20"-736,21 20 32,-21 0-224,20-20-64,-20 21-321,0-2-384,18 1-737,-18-20-2434,0 19-6470</inkml:trace>
  <inkml:trace contextRef="#ctx0" brushRef="#br0" timeOffset="32189.8411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8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31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2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5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5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1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2">11671 9081 4900,'20'0'769,"-20"0"-4004</inkml:trace>
  <inkml:trace contextRef="#ctx0" brushRef="#br2" timeOffset="52284.9904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4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69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5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18">13538 7769 7815,'0'0'2306,"0"0"-2082,0 20 2147,20-20-386,-2 40-383,2-20-449,-20-1-480,21 1-449,-21 20-96,20-20-64,-20 19 32,0-18-608,-20 18-353,20-19-961,-21 0-2786</inkml:trace>
  <inkml:trace contextRef="#ctx0" brushRef="#br2" timeOffset="54552.1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6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1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2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69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6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2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48">5795 12737 18065,'0'0'-129,"0"0"290,20 0 575,0 0 33,-1 0-641,21 0-512,-19 0-1442,17 0-2114</inkml:trace>
  <inkml:trace contextRef="#ctx0" brushRef="#br1" timeOffset="64737.7026">5894 12837 15502,'0'39'224,"0"-39"737,0 0 609,21 19-1058,-1-19-608,-2-19-1281,2 19-3652</inkml:trace>
  <inkml:trace contextRef="#ctx0" brushRef="#br1" timeOffset="65437.7427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7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6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4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7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7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1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5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1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7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1">1884 11625 11050,'0'-20'801,"0"20"-193,0 0 2371,0 0-1634,0 0-1249,0 20-31,0-20 255,0 0-96,0 20-160,0-20-64,0 19-160,20 1-449,-20 0-832,0 0-1954,0 0-2403</inkml:trace>
  <inkml:trace contextRef="#ctx0" brushRef="#br3" timeOffset="122607.0125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7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38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4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6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79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3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4">19215 8147 4868,'0'0'3107,"0"0"-3619,0 0 960,0 20 1730,0-1-224,20 21-641,-20 0-608,0 0-225,0-1 193,20 2-161,-20-2-319,19-19-193,-19 20-193,20-20-319,-20-1-385,0 1-640,20-20-1058,-20 0-2113</inkml:trace>
  <inkml:trace contextRef="#ctx0" brushRef="#br2" timeOffset="198221.3374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6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18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3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3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5">2023 5882 7334,'-20'0'897,"20"0"-544,0 0 1408,0 0 65,0 20-289,0-20-287,0 0-450,0 0-63,20 19-160,-20-19-129,20 20-288,-20-20-128,21 20-800,-1-20-1026,-20 20-1954,0 0-4387</inkml:trace>
  <inkml:trace contextRef="#ctx0" brushRef="#br2" timeOffset="226644.9633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2">2499 6120 8167,'20'0'513,"-20"0"768,20 0 961,-20 0-801,21 20-255,-21 0-578,20-20-191,-2 19-193,3 2-128,-1-2-32,0 1 0,0 1-64,-20-2 0,0 1 32,19 0-160,-19-1-897,0 22-1986,-19-22-5445</inkml:trace>
  <inkml:trace contextRef="#ctx0" brushRef="#br2" timeOffset="230146.1634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3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3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5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3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4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3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09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3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2">22788 7114 4163,'0'0'3171,"21"0"-2594,-21 0 1185,20 0 95,-2 19-479,3 2-674,-1-2-351,0 1 127,0 0-256,-20 0 1,0 0 63,0-1-32,-20-19 32,0 20-256,-21-20-928,23 20-3364</inkml:trace>
  <inkml:trace contextRef="#ctx0" brushRef="#br2" timeOffset="259727.8554">22730 6120 13036,'0'0'1345,"0"0"-1185,-21 0 705,21 20 32,0 0-385,0-1-31,0 2-321,0 18-96,21-18-64,-21 18-32,18-19-448,-18-1-417,20 2-288,0-1-353,1-20-416,-21 0-1409,20 0-4707</inkml:trace>
  <inkml:trace contextRef="#ctx0" brushRef="#br2" timeOffset="259964.869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09">23066 6120 10153,'0'-20'160,"20"20"257,0 0 2209,0 20-992,19 0-641,-19 0-193,21 20-447,-23-21-97,2 22-32,-20-2-96,0 0-32,-20 2-736,-19-2-1378,-1 1-3203</inkml:trace>
  <inkml:trace contextRef="#ctx0" brushRef="#br2" timeOffset="264153.1085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3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399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6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7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6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6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68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6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6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6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3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6">22272 9319 12139,'0'0'64,"20"0"288,0 0 1410,19 0-993,22 0-481,-23 0-224,3 0-608,-2 0-1506,1 0-4485</inkml:trace>
  <inkml:trace contextRef="#ctx0" brushRef="#br2" timeOffset="297943.0412">22669 9001 2850,'20'0'10154,"-20"0"-9994,0 0 449,0 20 1280,20 0-800,-20 0-480,21 19-417,-21 1-32,0 0-32,0 0-96,18 19-64,-18-19-320,20 0-385,-20-1-416,20-19-512,1 1-1154,-21-2-993</inkml:trace>
  <inkml:trace contextRef="#ctx0" brushRef="#br2" timeOffset="298230.0576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19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18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5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59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2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08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4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7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6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7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6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3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58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6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62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6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28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4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49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7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48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7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2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2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4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">16516 10273 9641,'-20'0'2786,"-1"0"-992,21 0 704,0 0-864,0 0-193,0 0-480,0-20-544,41 20-129,-2 0-96,1 0-128,19 0-32,-19 0-448,19 0-353,-39 0-576,20 0-737,-21 0-1442,-19-19-1825</inkml:trace>
  <inkml:trace contextRef="#ctx0" brushRef="#br0" timeOffset="39920.2831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8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3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68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7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1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3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3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6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2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">10539 5067 14221,'0'0'641,"0"0"448,0 0-96,0 0-385,0 0 321,20 0-128,21 0-321,18 0-448,1-20-32,-1 0 64,20 20-512,-39-20-1378,19 20-3235</inkml:trace>
  <inkml:trace contextRef="#ctx0" brushRef="#br0" timeOffset="52920.0266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1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2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5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2">18182 9657 10345,'0'0'1506,"0"0"-930,21 0 1762,-21 20-1248,20 20-194,-20-20 33,20 0-416,-20-1-385,18 21-64,-18-20-64,-18 0-64,18-20-769,-20 20-1249,20-20-4100</inkml:trace>
  <inkml:trace contextRef="#ctx0" brushRef="#br1" timeOffset="63117.61">19513 9757 13388,'0'-20'1089,"0"20"-1121,-21 20 1089,21-1-352,-18 1-225,18 0-31,0 0-225,18 20-128,-18-21-96,41 2-288,-21-2-545,0 1-833,-1 0-1376,1-20-2564</inkml:trace>
  <inkml:trace contextRef="#ctx0" brushRef="#br1" timeOffset="63340.6227">19632 9757 12139,'40'0'1537,"-21"19"-1472,1-19 479,0 20-384,0 0 32,-20 0 129,0 0-65,0 0 128,0-1 321,-20 2 64,20-2-449,-20-19-256,20 20-64,0-20-192,20 0-961,0 0-1954,0 0-3652</inkml:trace>
  <inkml:trace contextRef="#ctx0" brushRef="#br1" timeOffset="63514.6326">19871 9757 10954,'0'0'2658,"0"19"-2786,18-19 1185,2 40 128,1-20-256,-1 0-192,0 19-385,-1-18-224,1 18-64,-20-19-992,-20 0-1122,1 20-3876</inkml:trace>
  <inkml:trace contextRef="#ctx0" brushRef="#br1" timeOffset="64028.66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6">22730 9796 8808,'0'-20'480,"18"20"1026,-18 20 704,20-20-705,0 40-192,1-20-127,-21 0-161,0 20-289,0-21-544,0 21-192,-21-20-512,1 0-417,0 0-672,2 0-2339</inkml:trace>
  <inkml:trace contextRef="#ctx0" brushRef="#br1" timeOffset="64935.7139">22331 7987 8904,'0'0'2242,"0"0"-2018,0 0 1346,-19 0-129,19 21-608,-20-1 128,20 19-385,0-19-319,0 20-193,20-20-32,-1 19-257,1-18-351,0-2-545,1-19-737,-1 0-1313,-20 0-4164</inkml:trace>
  <inkml:trace contextRef="#ctx0" brushRef="#br1" timeOffset="65122.7246">22471 8028 11434,'20'0'1634,"-20"19"-1570,20 1 769,-20-20 352,0 20-448,0 0-353,0 0-128,0 0-96,0 0-96,0-1-32,0 2 0,0-21-448,0 19-1506,19-19-3779</inkml:trace>
  <inkml:trace contextRef="#ctx0" brushRef="#br1" timeOffset="65316.7357">22610 7968 15054,'0'0'1089,"19"0"-1249,1 19 1056,0 22 258,0-22-482,21 21-159,-23 0-289,-18 0-160,0 0 0,0-21-64,-18 21-160,-3-20-833,-19 20-1441,0-40-6855</inkml:trace>
  <inkml:trace contextRef="#ctx0" brushRef="#br1" timeOffset="65871.7674">17706 8008 8904,'-20'-21'4036,"20"21"-3203,0 0 864,0 0-576,0 21-224,-20-1 0,20-1-513,0 1-256,0 20-64,0 0-64,0-20-224,20-1-384,-20 2-481,20-2-993,1-19-2627</inkml:trace>
  <inkml:trace contextRef="#ctx0" brushRef="#br1" timeOffset="66131.7823">17745 8067 9769,'41'-20'-385,"-41"20"1122,20 20 929,0-20-1026,-20 20-159,20 0-129,-20 0-64,-20 0-31,20 0 63,-20-1 32,20 2 33,-20-2-33,20 1-32,0-20-224,0 0-32,20 0-384,0 0-1922,0 0-4997</inkml:trace>
  <inkml:trace contextRef="#ctx0" brushRef="#br1" timeOffset="66332.7938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89">22730 8743 13548,'-21'0'481,"21"20"544,0-20 993,0 20-897,0 0-545,0-1-416,0 21-63,0-20-322,0 20-479,0-21-1474,21 21-3940</inkml:trace>
  <inkml:trace contextRef="#ctx0" brushRef="#br1" timeOffset="69183.9569">18342 10372 10666,'0'0'3427,"0"0"-2787,0 21 1539,0-21-482,0 19-672,0 1-320,0 0-481,19 0-192,-19 0 32,20 20-384,-20-21-865,20 1-1634,-20-20-9000</inkml:trace>
  <inkml:trace contextRef="#ctx0" brushRef="#br1" timeOffset="70351.0237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6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4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1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7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1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1">21161 11585 15983,'-21'40'320,"1"-20"-32,20 19 1730,-18-19-833,-2 20-896,-1-1-418,1 21 161,0-20-352,0-21-865,20 21-1185,0-21-3716</inkml:trace>
  <inkml:trace contextRef="#ctx0" brushRef="#br0" timeOffset="112162.4151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6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2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29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5">18798 12360 12651,'20'19'257,"0"1"640,19 0 832,-19 20-95,0-20-321,0 19-768,-20-18-417,0 18 0,0 1-96,0-1-32,-20 1-705,0-20-640,0 20-2243</inkml:trace>
  <inkml:trace contextRef="#ctx0" brushRef="#br0" timeOffset="117737.7341">20009 12499 7431,'-39'0'4452,"39"0"-3908,-20 0-31,20 0 1216,0 0-415,0 19-706,0 2-320,0 18-95,0-19-97,20 20 0,-20-1-288,19 1-705,1-20-545,0 0-864,0-20-2338</inkml:trace>
  <inkml:trace contextRef="#ctx0" brushRef="#br0" timeOffset="117954.746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7">20347 12518 13516,'20'-39'673,"-20"39"-673,20 0 1409,-1 20-288,1-1-416,0 2 0,0 18-417,0 1-32,-1-20-128,-19 19 0,0 1-96,0 0-384,-19-21-801,-1 1-2691</inkml:trace>
  <inkml:trace contextRef="#ctx0" brushRef="#br0" timeOffset="118768.793">21478 12438 6758,'-20'0'5637,"0"0"-4580,20 0 224,-20 0-448,1 0-192,-1 0 320,20 21-96,-20-1-513,20 0-160,0 20-96,0-21-96,0 21-32,20 0-352,0-21-321,-1 1-544,1 0-961,20-20-2274,-1 0-4773</inkml:trace>
  <inkml:trace contextRef="#ctx0" brushRef="#br0" timeOffset="119013.8071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7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6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6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09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3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29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7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82">7403 11526 9577,'0'19'2274,"0"1"-2050,0 0 1666,20 0 128,-20 0-1218,20 0-639,-20-1-129,20 1-32,-20 0-32,19 0-417,-19 0-1056,20-20-2051,-20 0-3811</inkml:trace>
  <inkml:trace contextRef="#ctx0" brushRef="#br0" timeOffset="137614.8709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298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09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92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3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4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299">515 6618 11146,'-41'19'352,"23"0"-95,18 2 800,0-21 160,18 19-96,23 2-320,-21 18-289,39 1-320,-19-20-64,19 19 1,1 1-65,-1-20-64,0 20-225,-18-21-95,-1 1-256,-1-20-834,-19 20-1633,0-20-3074</inkml:trace>
  <inkml:trace contextRef="#ctx0" brushRef="#br0" timeOffset="172065.8414">891 6656 5445,'0'0'7751,"0"21"-7911,0-2 224,-20 2 192,20 18 225,-18 1-33,-2 19-352,-1-19-288,1 20-705,0-1 64,1 1-96,19-20-1473,-20-21-4965</inkml:trace>
  <inkml:trace contextRef="#ctx0" brushRef="#br0" timeOffset="172296.8546">1070 6974 10698,'20'-19'1345,"-20"19"-1505,0 0 896,20 19 898,-20-19-289,0 20-352,20 0-608,-20 0-289,20 0-64,-20 19-224,19-18-513,-19-2-737,20 2-1632,-20-21-1283</inkml:trace>
  <inkml:trace contextRef="#ctx0" brushRef="#br0" timeOffset="172584.8711">1189 6656 13869,'-20'0'-96,"20"0"31,0 21 994,20-21-32,0 19-160,0 2-225,21-2-416,-3 1-63,-17 0-66,38 0-287,-39 0-417,20-20-416,-1 20-256,-19-1 192,0-19-865,0 0-833</inkml:trace>
  <inkml:trace contextRef="#ctx0" brushRef="#br0" timeOffset="172772.8818">1468 6597 14862,'0'21'576,"-20"-2"-704,20-19 288,0 19 417,-20 21-33,20-19-384,0 18-160,0 1-544,-20 0-609,20-21-513,0 21-2049</inkml:trace>
  <inkml:trace contextRef="#ctx0" brushRef="#br0" timeOffset="173055.898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7">812 7610 13068,'-20'0'1569,"0"0"-1441,20 0 353,0 0 1024,0 19-352,20-19-672,0 21-257,1-21-192,17 20 32,3 0-160,-1 0-224,-1 0-289,1-20-63,-20 19-289,19-19-1057,-19 0-2082</inkml:trace>
  <inkml:trace contextRef="#ctx0" brushRef="#br0" timeOffset="173708.9354">1070 7530 14669,'-19'40'-32,"-1"-40"-96,20 21 961,-20 17 256,0-17-833,0 19-256,1 0-544,19-1-1410,-20 1-1633,20 0-2467</inkml:trace>
  <inkml:trace contextRef="#ctx0" brushRef="#br0" timeOffset="174106.9581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89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4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3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799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4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48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4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5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1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93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2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">19016 12438 1473,'-20'-59'3395,"20"40"-512,-20 19 64,20-21-97,0 21-1344,20 0-641,21 0-225,-3-20-384,3 20-127,-1 0-97,19-19-96,-19 19-609,-21 0-1537,21-20-1570,-40 20-320</inkml:trace>
  <inkml:trace contextRef="#ctx0" brushRef="#br0" timeOffset="44071.5205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88">19989 12260 17232,'0'0'-96,"20"0"128,0 0 1313,20 0-672,-1 0-321,21 20-352,-21-20-96,1 0-641,1 0-1089,-41 0-3394</inkml:trace>
  <inkml:trace contextRef="#ctx0" brushRef="#br0" timeOffset="45109.58">20207 12062 14990,'-20'79'448,"20"-20"1186,0-19 832,0 20-800,-19 0-930,19-21-640,-20 0 97,20-18-193,0-1-481,-20 19-992,20-18-1410,-20 18-3972</inkml:trace>
  <inkml:trace contextRef="#ctx0" brushRef="#br0" timeOffset="46298.648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3">9607 13154 12908,'0'-20'1057,"0"20"-1249,0 0 31,0 20 322,0 0 351,0 20-32,19 19-191,-19 1-193,20 20-32,-20-21-32,20 1-128,-20-20-289,21-1-415,-21 1-866,20-20-1537,-2-20-4676</inkml:trace>
  <inkml:trace contextRef="#ctx0" brushRef="#br0" timeOffset="47055.6912">9865 13154 16335,'20'-20'64,"-20"20"-224,0 20 192,0 20 128,0 0 160,20 20-95,-20-1-161,0 1-32,0 19-192,19-19-33,-19-20-127,0-1-257,0 1-800,0-20-2018,0-20-3427</inkml:trace>
  <inkml:trace contextRef="#ctx0" brushRef="#br0" timeOffset="47208.7">9707 13492 14317,'-41'0'1505,"41"0"-1537,0 0 449,0 0-33,41 0-320,-3 20-897,3-20-1697,-2 0-641,21 0 1377,-21 0-480,1 0-3363</inkml:trace>
  <inkml:trace contextRef="#ctx0" brushRef="#br0" timeOffset="47322.7065">10122 13413 6245,'0'40'1314,"0"-21"-450,0 21 514,0-20-609,0 20-641,0-20-353,20 19-1792,-20-19-2500</inkml:trace>
  <inkml:trace contextRef="#ctx0" brushRef="#br0" timeOffset="47452.7139">10162 13472 6470,'-40'-40'4356,"40"21"-3043,0-1-512,0 20-737,0 20-545,0-20-1505,0 19-1697</inkml:trace>
  <inkml:trace contextRef="#ctx0" brushRef="#br0" timeOffset="47790.7333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5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68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5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9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7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6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4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39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28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78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1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7">8753 4630 13036,'59'-21'4676,"-39"2"-4003,21 19 960,-41 0-960,20 0-481,-2 0-384,-18 0-641,21 0-1793,-1 19-4004</inkml:trace>
  <inkml:trace contextRef="#ctx0" brushRef="#br0" timeOffset="109149.2428">8911 4689 14669,'21'40'225,"-21"-40"1376,40 20-63,-20-20-449,-1 0-545,21 0-576,0 0-1121,-1-20-1345,-19 20-2179</inkml:trace>
  <inkml:trace contextRef="#ctx0" brushRef="#br0" timeOffset="109317.2524">9369 4451 13612,'0'59'1410,"0"-19"447,0 0-223,-20 19-673,20-19-865,0 20-224,0-1-1474,0-18-3875</inkml:trace>
  <inkml:trace contextRef="#ctx0" brushRef="#br0" timeOffset="109916.2866">6172 7670 13292,'0'-20'609,"0"20"-641,0 20 32,-20 0 224,20 20 32,-19 19-160,19-19-96,-20 19-160,20-19-449,0 0-351,0 0-1122,0-20-3332</inkml:trace>
  <inkml:trace contextRef="#ctx0" brushRef="#br0" timeOffset="110103.2973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7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6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7">3412 5464 13324,'41'0'1249,"-21"0"161,0 0-738,19-19-448,-19 19-95,0 0-354,0-20-2081,-1 20-4869</inkml:trace>
  <inkml:trace contextRef="#ctx0" brushRef="#br0" timeOffset="112750.4487">3473 5544 6790,'39'20'2082,"-19"-20"-769,20 0-896,-20-20-674,-1 20-2433</inkml:trace>
  <inkml:trace contextRef="#ctx0" brushRef="#br0" timeOffset="113117.4697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6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38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8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4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73">14311 6577 12940,'-20'0'576,"20"20"-191,-19 20 960,-1 0-192,0 0-352,-20-1-609,21 21-320,19-21-577,-20 1-352,20 0-416,0-20-1250,0-1-4420</inkml:trace>
  <inkml:trace contextRef="#ctx0" brushRef="#br0" timeOffset="38846.2216">14570 6895 11306,'0'0'2018,"0"0"-1666,0 20 866,0-20 127,0 20-608,0 0-545,0-1-192,0 1-289,20 20-383,-20-40-802,0 20-1632,19-20-5895</inkml:trace>
  <inkml:trace contextRef="#ctx0" brushRef="#br0" timeOffset="39090.2356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5">15702 6935 14765,'39'0'3043,"-39"20"-2530,0-20 63,0 19 610,-21 1-418,3 0-576,-2 0 97,-21 0-1186,3 0-801,17-20-1601,1 19-8520</inkml:trace>
  <inkml:trace contextRef="#ctx0" brushRef="#br0" timeOffset="40166.2971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3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9">19393 6796 16303,'0'20'-352,"0"0"320,0-20 864,-20 19 642,20 1-673,20 0-609,0 0-160,1 0 0,19-20 288,-1 0-416,1 0-737,-20 0-672,19-20-1026,-39 0-4387</inkml:trace>
  <inkml:trace contextRef="#ctx0" brushRef="#br0" timeOffset="44291.5331">19513 6855 14029,'-21'80'1025,"21"-41"-353,21 1 417,-21-20-352,20 20-481,-20-21-704,20 2-1122,0-21-3234</inkml:trace>
  <inkml:trace contextRef="#ctx0" brushRef="#br0" timeOffset="44471.5434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13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8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51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5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5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5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24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8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31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2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5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6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2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3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6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4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8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81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5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4">15542 10929 7431,'0'20'5861,"-20"0"-4900,20 20 576,-39-1 513,19 1-1089,-20 20-736,21-20-161,-21-1-513,40 1-672,-20-20-1153,20 19-2563</inkml:trace>
  <inkml:trace contextRef="#ctx0" brushRef="#br0" timeOffset="176431.091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4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4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6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63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9">21697 11287 15919,'-20'39'352,"0"-39"64,0 20 1186,-1 0-1346,21 0-929,-18 0-1216,18-1-1571</inkml:trace>
  <inkml:trace contextRef="#ctx0" brushRef="#br0" timeOffset="181631.3885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8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7">16793 12260 13965,'0'-20'576,"0"20"-544,0 0 160,0 20 449,0 0-128,0 19-193,0 21-32,0-20 161,20 20 127,-20-21-192,0 1-255,19 0-225,-19 0-65,20-1-415,0 1-609,1 0-641,-21-21-1089,20-19-7527</inkml:trace>
  <inkml:trace contextRef="#ctx0" brushRef="#br0" timeOffset="192393.004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8">15702 11645 13196,'18'0'192,"43"0"-64,-2 0 129,20 0 191,20 0 193,2 0 384,17 0-609,-19-20-416,0 20-481,-18 0-1024,-22 0-1570,0 0-4900</inkml:trace>
  <inkml:trace contextRef="#ctx0" brushRef="#br0" timeOffset="200354.4594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63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99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2">3512 6239 5252,'0'21'7656,"0"-21"-6791,0 0 800,0 0 65,0 0-994,0 0 33,20 0 64,0 0-481,0 0-192,19 0-95,-19-21-65,0 21-449,0 0-480,0 0-608,-1 0-1762,-19 0-3684</inkml:trace>
  <inkml:trace contextRef="#ctx0" brushRef="#br0" timeOffset="54683.1275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5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1">2997 7491 12651,'39'0'353,"-19"19"-161,0-19-96,0 0 64,-1 0-96,1 0-224,-20 0-993,20 0-1954,0 0-3427</inkml:trace>
  <inkml:trace contextRef="#ctx0" brushRef="#br0" timeOffset="56666.2409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4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59">6411 8127 3555,'0'0'6790,"20"0"-6726,-20 0 97,0 0 1376,0 0 0,0 0-928,0 0-897,0 0-1922,0 20-3428</inkml:trace>
  <inkml:trace contextRef="#ctx0" brushRef="#br0" timeOffset="71091.0659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7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7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4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6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64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1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68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64">9725 11128 13004,'20'0'2146,"-20"0"-1922,41 0 609,-21 0 128,19 0-417,1 0-384,-20-20-192,19 20-544,1 0-769,-20 0-321,-20 0-1345,0 0-5125</inkml:trace>
  <inkml:trace contextRef="#ctx0" brushRef="#br0" timeOffset="87887.0267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7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6">3910 9379 1505,'0'0'2306,"0"0"128,19 0-448,-19 19-384,0 1-129,20 1-128,0-2-672,0 1-224,0 19-193,-1 2-192,1-21 0,0 19-32,0 1-32,19-20-32,-19 20-417,-20-20-575,20 0-514,0-20-864,-20 19-3300</inkml:trace>
  <inkml:trace contextRef="#ctx0" brushRef="#br0" timeOffset="96837.5387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63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6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3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3">5200 13273 11947,'0'0'1249,"0"0"-1217,0 21 545,0-21-1,0 19-512,0 21 0,0-21-64,0 22-448,0-22-994,0 21-736,0-20-1729</inkml:trace>
  <inkml:trace contextRef="#ctx0" brushRef="#br0" timeOffset="104280.9643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1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7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7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7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1">10857 12876 11242,'0'0'769,"0"0"-481,-20 0 2146,20 19-896,0 2-897,0-1-449,0 0-224,0 0-705,20-1-544,-20 1-1089,20 0-2563</inkml:trace>
  <inkml:trace contextRef="#ctx0" brushRef="#br0" timeOffset="111554.3804">10917 12757 14093,'19'0'737,"-19"19"-417,20 1 1313,-20 1-447,20-1-674,1 19-384,-21 1-64,20-20-224,-20 20-320,0-1-449,0-19-545,0 20-544,0 0-800,-20-21-3620</inkml:trace>
  <inkml:trace contextRef="#ctx0" brushRef="#br0" timeOffset="112471.4328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<inkml:trace contextRef="#ctx0" brushRef="#br0" timeOffset="2668.1525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inkml:trace contextRef="#ctx0" brushRef="#br0" timeOffset="5367.3069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<inkml:trace contextRef="#ctx0" brushRef="#br0" timeOffset="5527.3162">24139 6299 10570,'-20'0'2946,"40"0"-2818,-2 0 1954,23 0-96,18 0-801,1 0-512,-1 0-353,22 0-224,-22 0-128,-19 0-1313,-1 0-2563</inkml:trace>
  <inkml:trace contextRef="#ctx0" brushRef="#br0" timeOffset="7423.4246">21835 5623 5605,'0'0'4068,"-20"0"-2691,20 0 1089,0 0-736,0 20-321,0 0-224,0 1-160,0-2-352,20 1-128,-20 19-97,0 2-224,0-22-192,0 1-160,0-1-705,0 2-576,0-1-1218,0-20-4579</inkml:trace>
  <inkml:trace contextRef="#ctx0" brushRef="#br0" timeOffset="8079.4622">21537 6120 6566,'0'0'1377,"0"-20"1314,-20 20 191,20 0-1056,0 0-385,-18 0-704,18 20-321,-21-20-127,21 20 63,-20 0 0,20-1-127,0 2-161,0-2 96,20 1-64,1 1-64,-3-2 128,22-19-32,1 20-192,-2-20 64,1 0-96,-1 0-416,-19 0-289,20 0-608,-40 0-1314,20-20-2178</inkml:trace>
  <inkml:trace contextRef="#ctx0" brushRef="#br0" timeOffset="8333.4765">21697 6140 11562,'0'0'449,"-20"0"-353,20 20 1473,0-1 65,0 2-449,0-2-384,0 22-417,0-2-128,-20-19 33,20 20 63,0-20-320,0-1-160,20 1-64,-20 0-289,20 0-736,-20-20-1505,0 0-2980</inkml:trace>
  <inkml:trace contextRef="#ctx0" brushRef="#br0" timeOffset="8598.4917">21975 6279 15150,'0'0'833,"0"0"-609,0 0 1505,0 0-1216,0 0-385,0 20-160,0-20-801,0 0-1057,20 0-1953</inkml:trace>
  <inkml:trace contextRef="#ctx0" brushRef="#br0" timeOffset="8938.5113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<inkml:trace contextRef="#ctx0" brushRef="#br0" timeOffset="9486.5426">21796 5564 12107,'0'0'1922,"0"0"-1378,0-20 1282,0 20-609,0-20-704,0 20-1,19-20-544,-19 0-833,0 0-416,0 1-897,0-1-1922</inkml:trace>
  <inkml:trace contextRef="#ctx0" brushRef="#br0" timeOffset="9644.5515">21835 5047 4772,'0'-40'8136,"0"20"-8489,0 1 225,-20-1-224,20 0-993,0 0-1602,0 0-4484</inkml:trace>
  <inkml:trace contextRef="#ctx0" brushRef="#br0" timeOffset="9926.5676">21736 4212 8680,'-20'-20'-449,"20"0"-1537,0 1-2690</inkml:trace>
  <inkml:trace contextRef="#ctx0" brushRef="#br0" timeOffset="10078.5763">21736 3835 7399,'0'-60'1121,"0"40"-225,-20 0-799,20 0-834,0 1-2210,0-1-2434</inkml:trace>
  <inkml:trace contextRef="#ctx0" brushRef="#br0" timeOffset="10243.5857">21716 3239 1185,'20'-40'-833</inkml:trace>
  <inkml:trace contextRef="#ctx0" brushRef="#br0" timeOffset="10481.5995">21736 2682 576,'20'-39'352,"-20"18"-800</inkml:trace>
  <inkml:trace contextRef="#ctx0" brushRef="#br0" timeOffset="10836.6198">21736 1510 864,'0'-40'-288</inkml:trace>
  <inkml:trace contextRef="#ctx0" brushRef="#br0" timeOffset="11434.654">21716 1490 896,'0'20'13389,"0"-20"-13901,0 0 672,0 19 96,0-19-160,20 0 96,-20 0-128,0 21-320,20-1-1986,-20-1-2755</inkml:trace>
  <inkml:trace contextRef="#ctx0" brushRef="#br0" timeOffset="11578.6622">21716 1987 9480,'20'60'801,"-20"-60"-320,0 19 640,0-19-577,0 20-864,0 0-1057,-20 0-2691</inkml:trace>
  <inkml:trace contextRef="#ctx0" brushRef="#br0" timeOffset="11772.6734">21776 2762 9256,'0'79'1858,"-20"-39"640,20-20-352,0 19-640,20-19-737,-20 20-769,0-20-1250,20 0-1600,-20-20-1410</inkml:trace>
  <inkml:trace contextRef="#ctx0" brushRef="#br0" timeOffset="12256.7011">21697 1451 9480,'0'-21'673,"0"21"480,0-20-768,-20 20-385,0 0 32,0 0 96,-1 0-64,3 0-545,-2 0-544,-21 0-1345</inkml:trace>
  <inkml:trace contextRef="#ctx0" brushRef="#br0" timeOffset="12386.7085">20863 1371 6982,'-61'-19'1890,"23"19"-3620,38 0 1218,-20 0-193,-1-21-2754</inkml:trace>
  <inkml:trace contextRef="#ctx0" brushRef="#br0" timeOffset="12566.7188">20128 1371 5541,'-59'0'-673,"19"0"-2946</inkml:trace>
  <inkml:trace contextRef="#ctx0" brushRef="#br0" timeOffset="12775.7308">19771 1352 4099,'-40'0'481,"0"0"-513,21 0 96,-1 0 256,-20-21 1698,20 21 384,-19 0-1441,19 0-448,0 0-353,-1 0-96,-17 0-64,18 0-128,-1 0-1217,1 0-1602,-19 0-512</inkml:trace>
  <inkml:trace contextRef="#ctx0" brushRef="#br0" timeOffset="13258.7584">18361 1352 6758,'-19'19'769,"-1"-19"1249,20 0-449,0 0 321,0 0 32,0 0-673,0 0-801,0 0-159,0 0-97,20 0 32,-20 0-160,19 0-32,1 0 0,0 0 0,20 20-160,-1-20-160,1 0-513,-1 0-416,1 19-321,-19-19-672,-1 0-2466</inkml:trace>
  <inkml:trace contextRef="#ctx0" brushRef="#br0" timeOffset="14066.8045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<inkml:trace contextRef="#ctx0" brushRef="#br0" timeOffset="14407.824">17885 1550 10537,'0'0'1698,"0"0"-1025,0 0 896,0 0-992,-20 0 256,20 0-225,0 0-576,0 0-256,-19 0-353,19 20-480,0-20-800,19 0-1186,-19 0-3876</inkml:trace>
  <inkml:trace contextRef="#ctx0" brushRef="#br0" timeOffset="14917.8531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<inkml:trace contextRef="#ctx0" brushRef="#br0" timeOffset="15464.8845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<inkml:trace contextRef="#ctx0" brushRef="#br0" timeOffset="18210.0416">15086 5723 1185,'0'0'2242,"-20"0"-1602,20 0-640,0 0-832,0 0-354,-20 0 354,20 0-321</inkml:trace>
  <inkml:trace contextRef="#ctx0" brushRef="#br0" timeOffset="18502.0583">15046 5703 5317,'0'-19'416,"0"19"417,0 0 800,0 0 1,0 0 384,0 0-385,0 0-1088,0 0-97,0 19 225,0 1-1,0-1-255,0 22-257,-20-21-64,20 19-64,0-20-64,0 2-192,0-1-225,20-1-608,-20 1-1281,-20-20-3651</inkml:trace>
  <inkml:trace contextRef="#ctx0" brushRef="#br0" timeOffset="19471.1135">14153 6239 9993,'0'0'1537,"0"0"-319,0 0 607,0 0-287,0 0-866,20 0 161,-20 21-32,39-21-673,-19 0-32,0 0-128,19 0-256,1 0-673,-19 0-897,17 0-993,-18 0-2241</inkml:trace>
  <inkml:trace contextRef="#ctx0" brushRef="#br0" timeOffset="19930.1398">14748 6100 12972,'0'0'1121,"0"0"-1025,-20 0 224,20 0-160,-20 20 129,1 0-33,19 0-128,-20-1-128,20 2 0,0-2 256,0 1 1,20 1-65,-20-2-128,19 1 128,1-20 0,21 20-64,-21-20-32,-2 0-64,23 0 0,-21 0-416,-20 0-705,20 0-1185,-1 0-1826</inkml:trace>
  <inkml:trace contextRef="#ctx0" brushRef="#br0" timeOffset="20155.1526">14848 6100 8199,'0'20'1217,"0"0"865,0 0 96,-21 20-416,21-21-321,0 22-800,0-2-577,0 0-64,0-18-32,0 18-352,0-19-513,0 20-929,21-20-1185,-21 0-1825</inkml:trace>
  <inkml:trace contextRef="#ctx0" brushRef="#br0" timeOffset="20443.1691">15125 6379 13292,'0'0'320,"0"0"1026,0 0 672,0 0-1538,0 0-448,0 0-512,0 0-1763,0 0-3042</inkml:trace>
  <inkml:trace contextRef="#ctx0" brushRef="#br0" timeOffset="20767.1878">15364 6179 13612,'-20'0'-224,"20"21"-993,-20-2 1089,1 1 64,19 20 160,0 0 96,0 0-160,0-1-224,19 1 160,1 0 64,0-20 0,20-1-192,-21 1 128,21-20 448,-20 0 481,0 0-96,-1-20-321,1 1-127,-20-1-129,0 0 0,-20 0 0,-19 0-256,-1 0-64,1 1-96,19 19-609,-20-20-1441,20-1-4164</inkml:trace>
  <inkml:trace contextRef="#ctx0" brushRef="#br0" timeOffset="21410.2246">15105 5544 8936,'0'20'1153,"0"-20"-1217,0-20 480,20 20 673,-20 0 449,0 0-865,20 20-449,-20-20-224,0 0-160,0 0-193,0 0-1472,20 0-3749</inkml:trace>
  <inkml:trace contextRef="#ctx0" brushRef="#br0" timeOffset="21589.2348">15285 5544 3651,'20'0'1121,"-1"0"-288,1 0 64,-20 0 0,0 0 384,20 0-897,-20 0-512,20 20-1185,-20-20-705,0 0-224,20 0-1120</inkml:trace>
  <inkml:trace contextRef="#ctx0" brushRef="#br0" timeOffset="21748.244">15562 5584 2274,'20'0'5285,"-20"0"-5221,0 0 288,21 0 257,-3 0-33,-18 0-95,20 0-481,1 0-1314,-1 0-1248,18 0-97</inkml:trace>
  <inkml:trace contextRef="#ctx0" brushRef="#br0" timeOffset="21885.2518">15939 5603 6726,'40'0'929,"-19"0"608,-3 0-320,2 0-800,0-19-449,1 19-1185,-1 0-5254</inkml:trace>
  <inkml:trace contextRef="#ctx0" brushRef="#br0" timeOffset="22031.2601">16356 5584 10570,'40'0'352,"-19"0"577,-21 0 416,18-20-833,2 20-31,0 0-385,1 0-1057,-1 0-2722</inkml:trace>
  <inkml:trace contextRef="#ctx0" brushRef="#br0" timeOffset="22187.2691">16832 5564 7142,'61'0'929,"-41"0"769,0 0-1186,-2 0-480,3 0-352,-1 0-2146</inkml:trace>
  <inkml:trace contextRef="#ctx0" brushRef="#br0" timeOffset="22384.2803">17389 5564 6085,'59'20'1698,"-39"-20"320,0 0-1185,0-20-257,0 20-320,-1 0-192,1 0-224,0 0-512,0 0-193,0 0-352,19 0-1282,-19 0-2049</inkml:trace>
  <inkml:trace contextRef="#ctx0" brushRef="#br0" timeOffset="22888.309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<inkml:trace contextRef="#ctx0" brushRef="#br0" timeOffset="23602.3498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<inkml:trace contextRef="#ctx0" brushRef="#br0" timeOffset="23808.3618">19354 5484 13100,'0'0'2018,"0"0"-1730,0 0 1602,0 0-705,0 0-801,0 0-576,0 0-545,0 0-1024,0 0-545,0 0-1794</inkml:trace>
  <inkml:trace contextRef="#ctx0" brushRef="#br0" timeOffset="24150.3814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<inkml:trace contextRef="#ctx0" brushRef="#br0" timeOffset="24395.3954">19871 5306 4836,'18'-21'5093,"-18"21"-3972,0 0 1890,0 0-1538,0 0-544,20 21 64,-20-1-288,0-1 95,21 20-63,-21 2 96,20-2-417,-20 1-31,20 0-97,-20 0-224,19-1-32,1-19-224,-20 21-481,0-22-704,0 1-577,0-20-3587</inkml:trace>
  <inkml:trace contextRef="#ctx0" brushRef="#br0" timeOffset="38101.1791">336 11267 12619,'-40'0'993,"20"0"-512,0-20 1248,20 20-31,-19 0-641,19 0-512,0 0-225,0 0-192,0 0 192,19 0-63,-19 0 31,40 20-64,0-20-32,19 0-32,-18 20-128,18-20 65,1 19-130,-1-19 66,0 0-33,-19 20 0,19-20 32,-39 0-257,21 0-736,-21 0-800,-2 0-834,-18 0-2241</inkml:trace>
  <inkml:trace contextRef="#ctx0" brushRef="#br0" timeOffset="38497.2017">713 11188 11146,'-20'0'0,"20"0"0,0 0 1858,0 0-321,0 0-608,20 0-256,0 0-225,0 0-256,-1 19 1,1-19-65,0 20-64,21-20 0,-23 20-32,2 0 32,1-20-32,-1 20-32,19-20 96,-19 19-64,0 1 0,0-20 0,0 20-32,-20 0 0,19-20 160,-19 20-32,0 0 193,0-20-97,0 19 192,-19 2-63,-21-2-289,20 2 160,-19-21-32,19 19-96,0 2-96,-21-21-32,23 19-320,-2-19-641,20 0-1025,-21 20-2690</inkml:trace>
  <inkml:trace contextRef="#ctx0" brushRef="#br0" timeOffset="41744.3876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<inkml:trace contextRef="#ctx0" brushRef="#br0" timeOffset="42142.4104">20088 8862 5861,'0'-40'865,"20"40"929,-20-19 448,0-1-481,0 20-447,0 0-129,0 0-641,0 0-448,-20 20 161,20-1 223,-19 41 33,-1-20-65,0 19-64,20 1-63,0-1-1,0-19-32,0 0-256,20 0 192,0 0-256,-1-21 0,21 21-224,-20-40 32,0 20-449,-1-20-160,1 0-1184,-20 0-2115</inkml:trace>
  <inkml:trace contextRef="#ctx0" brushRef="#br0" timeOffset="42545.4333">20347 9160 13196,'20'0'512,"-20"0"-63,20 0 608,-1-20-545,1 20-95,0 0-257,0 0-224,19 0-320,-19 0-545,0-19-1410,0 19-2593</inkml:trace>
  <inkml:trace contextRef="#ctx0" brushRef="#br0" timeOffset="43137.4672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<inkml:trace contextRef="#ctx0" brushRef="#br0" timeOffset="43519.4892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<inkml:trace contextRef="#ctx0" brushRef="#br0" timeOffset="43815.506">21418 8902 8520,'20'0'1921,"20"0"-896,-19 0 1442,-3 20-610,22-1-447,1 21-481,-2 0-417,-19 0 33,20-1-257,-21 21-128,1-20-96,0 0-32,0-1-32,-20 1 64,20 0-288,-20-20-224,-20 19-193,0-18-96,0 18-320,-19-19-961,-1-1-2210</inkml:trace>
  <inkml:trace contextRef="#ctx0" brushRef="#br0" timeOffset="45842.6219">13378 6696 1153,'20'0'8135,"-20"0"-7750,-20 0-65,20 0 0,-39 0 97,-1 0-1,1 0-192,-21 0-288,1 21 160,-20-21 129,-2 0 383,-18 0-352,0 0-224,-1 0 0,1 19 0,0-19-64,20 0 32,0 0 32,18 20-32,2-20 0,19 0-96,1 0-768,19 20-994,0-20-3139</inkml:trace>
  <inkml:trace contextRef="#ctx0" brushRef="#br0" timeOffset="46151.6396">12525 6478 9288,'0'-20'-224,"-20"20"96,-20 0-128,1 20 192,-21 19 96,-20-19 544,1 20 257,0-20-320,19 20-129,-19-21 513,38 21-161,3-19-223,-3-2-97,21 21-256,2-20 1,18 0 95,18 0 32,23 19-96,-1-19 0,19 20-95,1-20-161,19-1-769,-20 21-705,20-20-2209</inkml:trace>
  <inkml:trace contextRef="#ctx0" brushRef="#br0" timeOffset="47283.7043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<inkml:trace contextRef="#ctx0" brushRef="#br0" timeOffset="47674.7267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<inkml:trace contextRef="#ctx0" brushRef="#br0" timeOffset="48056.7485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<inkml:trace contextRef="#ctx0" brushRef="#br0" timeOffset="51244.9309">13260 10134 9064,'0'0'2787,"0"0"-2243,19 0 641,-19 0 0,20 0-256,20 0-288,-1-19-225,-19 19-191,20 0-97,-1 0-64,1 0-64,-19 0-96,17 0-385,-18 0-384,1 0-416,-1 0-416,0-21-706,-20 21-1408</inkml:trace>
  <inkml:trace contextRef="#ctx0" brushRef="#br0" timeOffset="51511.9463">13517 10015 7879,'21'0'1281,"-1"0"-1249,-2 0 1025,2 0 769,1 0-385,-1 0-672,20 20-353,-21 0-63,1-20-65,0 19 0,0 1-128,-20 1-63,0-2-65,0 1 0,0-20 0,0 20 64,-20-1-64,0 2 64,0-21-96,-19 20-96,19-1-481,-21 1-1120,21 0-2916</inkml:trace>
  <inkml:trace contextRef="#ctx0" brushRef="#br0" timeOffset="54061.092">12663 11287 9416,'81'0'769,"-22"0"-609,-19 0-160,19 0 192,-19 0 513,-1 0-417,1 0-352,-20 0-865,1 0-1024,-21 0-2500</inkml:trace>
  <inkml:trace contextRef="#ctx0" brushRef="#br0" timeOffset="54390.1108">12843 11088 4035,'0'0'4036,"0"0"-3780,0 0-127,0 20 767,-20 0 33,0 0-256,-21 0-161,3 0-255,17-1 127,-19 1 417,1 0-33,-1 0-127,20 0-257,1-1-223,-1 1-97,20 0-64,0 0 32,20 0 256,-1 0 192,21-1-95,1 2-193,17-2-192,-17 2-224,-2-2-929,1 2-1186,0-21-2497</inkml:trace>
  <inkml:trace contextRef="#ctx0" brushRef="#br0" timeOffset="55552.1772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<inkml:trace contextRef="#ctx0" brushRef="#br0" timeOffset="55891.1966">19889 9995 4388,'20'-60'2978,"-20"41"-2913,0-2 1408,0 2 1185,0 19-640,0 0-736,-20 0-802,20 0-192,0 19 353,-18 2 160,18-2-193,-20 21 33,20 0-385,0 0 32,0-1-95,0 1-97,0 0 64,20 0-64,-2-1 32,2-19-128,1 0 0,-1 0-384,0 0-225,-1-20-288,1 0-929,-20 0-1633,0 0-4260</inkml:trace>
  <inkml:trace contextRef="#ctx0" brushRef="#br0" timeOffset="57860.3095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<inkml:trace contextRef="#ctx0" brushRef="#br0" timeOffset="59419.3986">20922 10094 416,'0'-20'6470,"0"20"-4484,0 0 544,0 0-224,0 0-832,0 20-65,0-20-512,20 21-352,0-2-257,-20 1-32,20 0-128,-20 20-96,19-20 32,-19 19-32,0-19-448,0 0-385,0 0-640,0 0-1122,20-20-1793</inkml:trace>
  <inkml:trace contextRef="#ctx0" brushRef="#br0" timeOffset="59728.4163">21260 10193 11530,'0'0'449,"-20"21"-1378,20-1 705,-20-1 384,20 1 288,0 0-159,0 0-97,20 0-128,0 0-32,20-20 96,-21 0 96,21 0 32,-20 0 129,0 0 95,-1-20-256,1 0-127,-20 0 255,0 0 160,0 0 161,-20 1-96,1 19-321,-1-20-224,0 20-128,-20 0-257,21 0-447,-1 0-994,0 0-1665</inkml:trace>
  <inkml:trace contextRef="#ctx0" brushRef="#br0" timeOffset="60024.433">21418 9975 10762,'0'-20'1313,"20"20"-1025,-20 0 1730,40 0-352,-19 0-673,17 40-417,3-20-288,-21 20 1,19-21 127,1 22 225,-1-2-257,-19 0-192,0 2-160,-20-2 64,0-19-32,0 20-32,0-20-224,-20 20-352,0-21-481,-19 1-769,19 20-1601,0-20-6887</inkml:trace>
  <inkml:trace contextRef="#ctx0" brushRef="#br0" timeOffset="61906.5408">13398 6736 7783,'40'0'2050,"-40"0"-1057,21 0 897,-21 0-641,0 0-128,0 0-288,0 0-385,0 0-160,-21 0 65,21 0-1,-20 0-192,0 20-96,-19-20-32,19 0 32,-40 0-32,1 0-32,-20 0 32,0-20 257,-21 20-161,1 0 96,-2 0 0,2 0-64,0 20-128,0-20-64,20 20 32,20 0-32,-2-20-160,23 20 32,-3-20-192,21 20-161,1-20-95,19 0-321,0 0-64,0 0-801,19-20-1249,-19 20-7109</inkml:trace>
  <inkml:trace contextRef="#ctx0" brushRef="#br0" timeOffset="62339.5655">12803 6478 4228,'20'-20'6438,"-20"20"-6406,0 0 64,-20 0-64,-21 0-32,3 20 128,-23 0 0,2-1-128,-20 1 32,19 0 0,-19 0 32,0 0 160,0 1 65,-1-2 351,20 0 1,-19 2-129,39-21 65,1 19 192,19 2-193,0-21-352,20 19-96,0-19 65,0 20 511,40 0-127,-22 0-257,43 0-256,-2 19 128,1-19-160,-1 20 32,2 0 1,18-1-33,-20 1 0,1 0-64,-1 0-161,-19-21-63,-1 2 0,1-2-417,-19 1-416,-21-20-1345,-21 20-7367</inkml:trace>
  <inkml:trace contextRef="#ctx0" brushRef="#br0" timeOffset="63475.6304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<inkml:trace contextRef="#ctx0" brushRef="#br0" timeOffset="63857.6525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<inkml:trace contextRef="#ctx0" brushRef="#br0" timeOffset="64239.6742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<inkml:trace contextRef="#ctx0" brushRef="#br0" timeOffset="65284.7339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<inkml:trace contextRef="#ctx0" brushRef="#br0" timeOffset="65646.7547">20207 10790 13516,'-20'-20'641,"20"0"352,-19 20 224,-1-20-256,20 20-577,-20 20-127,0 0-97,0 20 128,1-1 192,19 21-31,-20 0-65,20-20-31,0 20-65,20-21 0,-20 1-256,19 0-64,21-21 128,-20 1-320,0 0-545,19-20-736,-19 0-1314,0 0-4196</inkml:trace>
  <inkml:trace contextRef="#ctx0" brushRef="#br0" timeOffset="65827.7651">20347 11048 13580,'0'-20'1762,"0"20"-1410,0 0 1474,0 0-801,20 0-480,19 0-481,-19 0 32,20 0-288,-20 0-609,19-19-1089,-19 19-3715</inkml:trace>
  <inkml:trace contextRef="#ctx0" brushRef="#br0" timeOffset="66056.7783">20784 10849 11947,'18'0'1505,"-18"20"-672,0-20 1313,0 20-673,0 20-287,0-20-482,0 19-415,0 1-97,0 1-224,0-2-321,21 1-736,-21-20-544,20 0-1378,20-1-2979</inkml:trace>
  <inkml:trace contextRef="#ctx0" brushRef="#br0" timeOffset="66331.7938">21102 11028 12908,'0'0'-353,"0"0"-95,0 20 1377,0 20 0,0-20-353,0 0-287,0 0-193,18 0-64,-18 0 64,20-20 0,1 0-32,-1 0 96,0 0 32,-1-20 64,1 0 129,-20 20 95,0-40 193,0 20-193,-20 1-480,1-2 32,-1 1-320,-21 20-128,21 0-609,2 0-2210,-2 0-8264</inkml:trace>
  <inkml:trace contextRef="#ctx0" brushRef="#br0" timeOffset="66619.8104">21240 10849 6950,'20'0'4452,"20"0"-4388,-1 0 1762,-19 20 865,20 0-930,-1 20-800,-19 0-256,0 0-225,1-1 97,-3 1-193,-18 0-288,20 0 64,-40-1-160,20 1 65,-18-20-97,-23 19-161,21-19 33,-19 0-256,19 0-513,0-20-801,-20 0-2946</inkml:trace>
  <inkml:trace contextRef="#ctx0" brushRef="#br0" timeOffset="67275.8478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<inkml:trace contextRef="#ctx0" brushRef="#br0" timeOffset="67666.8704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<inkml:trace contextRef="#ctx0" brushRef="#br0" timeOffset="68004.8897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<inkml:trace contextRef="#ctx0" brushRef="#br0" timeOffset="70062.0074">9031 10154 12491,'0'20'160,"0"-1"-95,0 2 831,0-1 193,0-1-544,0 21-65,0 0-95,0-20-161,0 20-64,0-1-128,0-19-128,20 0-577,-20 0-320,20-1-992,-20-19-1218,0 21-4677</inkml:trace>
  <inkml:trace contextRef="#ctx0" brushRef="#br0" timeOffset="70378.0254">8832 10472 12812,'20'39'961,"-20"-18"-961,21-2 128,-1 22 1025,-2-22-32,3 1-705,-1 0-224,0-1-96,19-19 97,1 0 223,-20 0 32,19-19-159,-19-1-33,0 0 64,20-20 161,-21 20-225,21-20-64,-20 21-32,1-1-96,-3 0-128,2 20-384,-20 0-1378,0 20-3042</inkml:trace>
  <inkml:trace contextRef="#ctx0" brushRef="#br0" timeOffset="71439.0861">11414 10214 3715,'0'-21'320,"0"2"449,0-1 576,0 20 609,0-20 32,0 20-224,0 0-289,0 0-160,0 0-512,0 20-32,0 0-193,0 20-319,0-1-65,0 1-64,0 0-128,-21-1 96,21 1-96,0 0 0,0 0-32,0-21-256,0 21-417,0-20-480,0 1-1153,0-2-1378</inkml:trace>
  <inkml:trace contextRef="#ctx0" brushRef="#br0" timeOffset="71742.1034">11235 10452 10089,'19'20'865,"1"0"-513,-20-1 801,20 2 161,0 18-161,-20 1-385,21-20-479,-3 19-65,2-18 128,0-1 129,1-1 31,-1-19-128,-2-19-31,3 19 31,19-20-128,-20-20 33,19 0-193,-19 21-64,20-22-32,-21 22-256,1-2-1346,0 2-3683</inkml:trace>
  <inkml:trace contextRef="#ctx0" brushRef="#br0" timeOffset="79497.5468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<inkml:trace contextRef="#ctx0" brushRef="#br0" timeOffset="80248.5899">20247 11704 9737,'-20'-20'352,"20"20"32,-20 0 930,20 0 223,0 0-352,-20 0-576,1 20-193,19 0 385,-20 0 128,0 39-192,20-19-161,-20 19-352,20 0-128,0 2 65,0-21-161,0-1 32,20 1-32,0 0-129,0-21-319,19 1 192,-19 0-289,-20 0-352,20-20-704,-20 20-1218,0-20-2530</inkml:trace>
  <inkml:trace contextRef="#ctx0" brushRef="#br0" timeOffset="81350.653">5637 11565 6630,'19'0'224,"1"0"-64,0 0 769,0 0 480,19 0-31,1 0-546,0 0-511,19 0-97,20 0 128,-18 0-63,18 0-97,0 0-160,0 0-32,2 0-32,-2 0-192,-40 0-193,21 0 33,-40 0-385,19 0-320,-39 20-705,20-20-2402</inkml:trace>
  <inkml:trace contextRef="#ctx0" brushRef="#br0" timeOffset="82007.6906">7919 11585 7783,'0'0'576,"0"0"193,20 0 128,0 0 352,1 0 225,17 0-706,3 0-576,18 0-31,20 0-1,1 0-64,-21 0-32,20 0-64,-18 0-448,-2 0-609,-19 0-737,-1-20-2754</inkml:trace>
  <inkml:trace contextRef="#ctx0" brushRef="#br0" timeOffset="82543.7213">10302 11526 4644,'19'19'5285,"1"-19"-4997,20 20-32,0-20 417,-1 0 480,22 0-192,18 0-545,-20 0-255,20-20-97,-19 20-32,-1 0-865,-19 0-2626</inkml:trace>
  <inkml:trace contextRef="#ctx0" brushRef="#br0" timeOffset="83435.7721">20604 11803 11755,'-19'0'1409,"19"0"-961,0 0 129,0 0 352,0 40-64,0-20-65,0 19-511,0 1-161,19 0 32,-19 0-288,20-20 0,-20 19-449,20-19-576,-20 0-833,0-20-1889</inkml:trace>
  <inkml:trace contextRef="#ctx0" brushRef="#br0" timeOffset="83743.7899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<inkml:trace contextRef="#ctx0" brushRef="#br0" timeOffset="84018.8056">21061 11744 10922,'-20'-40'1697,"20"40"-1632,0 0 351,20 0 705,1 0 384,17 20-352,3 20-416,-1-1 64,19 1-289,-19 0-351,-21 19-129,1-19 96,0 0-256,-20 0 160,0-1 96,-20 1-160,-19 0 64,19-1 0,-20-19-385,20 0-383,1 0-1090,-1-20-3331</inkml:trace>
  <inkml:trace contextRef="#ctx0" brushRef="#br0" timeOffset="84704.8447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<inkml:trace contextRef="#ctx0" brushRef="#br0" timeOffset="85121.8687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<inkml:trace contextRef="#ctx0" brushRef="#br0" timeOffset="85453.8877">22669 11783 1889,'0'0'11371,"0"0"-10987,0 0 994,0 0 640,0 0-929,0 20-321,0 0-415,20 0 287,-20 0-127,0 19-97,0 1 33,0 20-97,20-20-160,-20 19 64,0 1-95,0-1-33,21-19-64,-21 0-32,18-21-481,2 22-832,0-41-1121,-20 19-3844</inkml:trace>
  <inkml:trace contextRef="#ctx0" brushRef="#br1" timeOffset="90447.1733">23681 8902 9320,'0'-20'513,"0"20"-289,0 0 1025,0-20-768,0 20-65,21-20 193,-21 20-257,0 0 0,0 0 289,0-20-97,0 20-223,0 0-129,0 0 128,0 0 65,-21 0 95,1 20-288,2-20-32,-2-20 1,-1 20-97,-19-19-32,1 19 32,-21-20-64,21 20-32,-21 0 0,1 0 32,-20 0-32,38 0 32,1 20-32,1-1 0,39-19-1,-20 20 33,20 0-96,0 0 64,-20-20 32,20 20 0,0 0 32,0-20-32,0 19 32,-20 2-32,1-2 161,19 1-161,-20 0-32,20 20 32,-20-20-32,20-1-1,0 21-63,0 0 64,0-20 32,0 20 0,0-1-64,0 1-64,0 0 32,0-1 64,0 2 0,0-2-64,0 21-96,20-20-32,-20-1-257,-20 21 33,20 0 159,-20-21 193,20 21 96,-20-1 96,1 21 97,19-20-65,-20-1-64,20 1-64,0-21 0,0 21-64,20-20 32,-20 20 32,19-20-160,-19-1 127,0 1 130,0-1 191,0 1 64,-19 1-192,19-2-96,0-19-160,0 20-192,0-1-96,-20 1-129,20 0 161,0-20 352,-20 19 192,20-19 256,-20-20 161,20 20 96,0 0-353,-21 0-320,21-20-96,0 20-192,-18-20 64,18 19 95,0 2 33,0-2-32,0-19 64,0 20 32,0 1 64,0-21-64,-20 19 0,20-19 0,0 0 32,0 20-64,0-20 64,0 20-32,-21-20 0,1 20 0,20-20-32,0 20 0,0 0 96,-20-20 0,20 19-64,0 1 0,0-20 65,-18 20 159,-3 0 0,21-20-96,-20 20-96,20-1-64,0 1 0,-20-20-160,20 20-32,0 0-97,0-20 97,0 20 160,0-20 32,0 20-64,0-20 352,0 19 193,-20-19-129,20 21-96,-20-21-96,20 19-96,-19 2-32,19-21 0,0 0 0,0 19 0,0-19 0,0 0 32,0 0 32,-20 0-64,20 0 32,0 0-32,-20 0 0,20 21 0,-20-21-32,20 0-64,-20 19-32,20 1-64,-19 0 128,-1-20 96,20 20-32,-20 0 64,-1 0-96,21-1 32,-20 1-32,20 0-32,-18 0-224,18 0 63,-20 19 225,20-19 225,-21 20 95,21 0-288,-20 0-32,20-2 0,0 3 32,0-1-160,0-1 32,0 1 96,0 0 32,0-1 96,0 1 0,0 0 0,0-1 64,0 2-96,0-2 65,0-19-65,0 20-96,0-20 96,0 0-96,0-1 32,20 2-32,-20-2 0,21 1-32,-1 0 32,-2-20 0,2 20 0,1 0 0,-1-20 32,-20 19-32,20 1 0,-1-20 32,1 20-32,0 0-32,20-20 32,-21 0 0,21 0-32,-20 20 32,21-20-32,17 0 32,-17 0 32,-2 0-32,21-20 0,-21 20 0,1-20 0,-1 0 0,1 20-64,0-20-32,-1 1 128,-19-1 0,0 0 32,19 0 128,-19 20 32,1-20-160,-1 1-64,0 19 0,-20-21 0,18 2 0,3 19 0,-21-20 96,20 0-160,0 20 96,0-21 32,-1 2 32,1-1 0,-20 0-96,20 1 0,-20-2 97,20 1-65,-20 1 0,20-1 160,-20 0 96,20-20-160,-20 20 64,0-19-128,0 19 129,19-20 31,-19 20-64,0-19-64,20-1 192,-20-1-95,0-18 63,20 20-32,1-21 32,-1-19 97,18 19 127,-17 1-288,19-20-32,-21-1-64,1 20 1,20-20 31,-20 1-64,-1 0 32,1 0-32,0-21 32,-20 20 32,40-19-160,-21 20 32,1-21 32,20 0-32,-19 1 0,17 20 0,-18-20 64,1 19 32,-1-19-64,-20 19 0,0 0 0,0 1-64,0 0 64,-20-1-64,20-19-32,0 19 64,-21 0 0,21 1 64,-20 0 0,0-1-32,20 20 161,-18 21-161,-3-21-32,1 21 32,0 18-64,0-18-32,20 19-1,-19 0 33,-1 0 64,20 0-128,0-19 192,-20 19-63,20 20-66,-20-20-63,0 20 0,1 0 64,-1 0 64,-20 20-96,20 0-32,-19 0-256,-2-1-129,21 1-736,-18 20-1185,-3-20-3235</inkml:trace>
  <inkml:trace contextRef="#ctx0" brushRef="#br1" timeOffset="94903.4281">14550 12657 11434,'-20'0'545,"0"0"-417,20 20 609,0 20 95,0-20-31,20 39-128,-20 1-97,20 0-351,-20 19-65,20 1 0,-20-1 32,0 1-64,20-20 64,-20-1-160,0-19 129,0-20 319,0-20 129,0 0-449,0-20-96,0-1-32,0-18-32,0 0-224,19-2-129,1 2-31,0-1 192,0 0 160,19 21 160,-19 19 32,0 0-96,21 0-32,-23 39 32,2-19-64,-20 0 32,21 20-64,-21-1-96,0 1-384,20 0-610,-20 0-575,0-1-1314,20-18-5413</inkml:trace>
  <inkml:trace contextRef="#ctx0" brushRef="#br1" timeOffset="95408.4569">15186 13194 13004,'0'0'160,"-21"0"-608,21 0 191,-20 20 353,20 0 97,-20-1-97,0 22 64,20-2 320,-19 0 97,19 2-193,19-1-160,-19-21-128,20 21 1,20-20-33,-19 0 0,17 0 0,3 0 0,-1-20 32,-1 0 32,1-20 0,-1 0-32,1 0 0,-20 0 193,0 0 159,-20-19 161,19 18-161,-19-18-288,-19-1-128,-1 20 32,0 0 96,0-20 1,0 20-129,-19 20 32,19-19-64,-20-1-32,21 20-193,-1 0-191,0-20-481,-1 20-416,21 20 32,0-20-65,0 20-543,0-20-962,0 0-2850</inkml:trace>
  <inkml:trace contextRef="#ctx0" brushRef="#br1" timeOffset="95706.4741">15224 13313 9096,'0'0'2146,"0"20"-1473,-20-20 992,20 0-127,0 0-449,0 20-513,0-1-95,0 2-129,0-1-32,0-1-159,0 2-193,0-2 64,0-19 0,20 20-32,-20-20-96,20 0-225,-20 0-95,21 0-129,-1 0-480,-20-20-896,20 20-866,-1 0-1281</inkml:trace>
  <inkml:trace contextRef="#ctx0" brushRef="#br1" timeOffset="95884.4841">15384 13453 4292,'0'0'1153,"0"0"-417,0 0 2275,-20 0-769,20 0-896,0 0-418,0 0 194,0 0-322,0 0-575,0 0-33,0 0-32,0 19-64,0 1-128,0 0-192,0-20-289,0 20-256,20 0-320,-20-20-1025,20 0-3203</inkml:trace>
  <inkml:trace contextRef="#ctx0" brushRef="#br1" timeOffset="96123.4978">15702 12817 15054,'-40'-21'448,"19"42"-384,1 18 96,2 0 833,-3 2-64,21 18-352,-20 1-417,20-20-128,20 19-64,1-19-128,-3 0-353,23-21-704,-1 22-961,-1-41-1569,-19 19-5478</inkml:trace>
  <inkml:trace contextRef="#ctx0" brushRef="#br1" timeOffset="96302.5081">15781 13055 13388,'0'0'417,"0"20"-321,20 0 801,-20 0 704,19 19-736,21-19-673,-20 0-352,0 0-160,19 0-545,1-20-865,-19 19-1633,-3-19-5285</inkml:trace>
  <inkml:trace contextRef="#ctx0" brushRef="#br1" timeOffset="96433.5157">16018 13154 10922,'-39'0'1185,"19"0"-897,0 20 449,-19 20-193,19-20-447,0 19-642,-20 1-1313,40-20-1409,-19 19-4708</inkml:trace>
  <inkml:trace contextRef="#ctx0" brushRef="#br1" timeOffset="96685.5301">16018 12856 14029,'0'0'448,"20"20"-288,0-1 1154,1 2 255,19 19-416,-22-1-704,23 1-417,-21 0-96,19 0 64,-19 19-289,0-19 97,-20 19 0,0-19-32,0 0-289,-20-21-159,0 22-1410,1-22-4388</inkml:trace>
  <inkml:trace contextRef="#ctx0" brushRef="#br1" timeOffset="98221.618">16753 13194 14701,'-20'20'417,"1"-20"-385,19-20 801,0 0 192,0 0-577,19-19-320,1 19-160,0-20 64,0 0-64,0 20 0,-1 1-96,1-1-64,0 20 32,-20 0-1,0 0-31,21 20 128,-21-1 32,0 21 64,0-20-32,20 20 0,-20-1 0,0 1 64,20-20-32,-2 0 128,3 0 225,-1-20-97,0 0 96,0-20-31,-1 0-1,1 0 129,0 0-161,0-19-320,-20 19-128,0 0-513,0 20-480,0-20-1057,0 20-2146,0 0-5061</inkml:trace>
  <inkml:trace contextRef="#ctx0" brushRef="#br1" timeOffset="98595.6394">16832 13472 12748,'-19'40'800,"-1"-20"-383,20-20 1601,0 0-705,0-20-769,0 20-351,0-20-129,20 0-64,-1 1 0,1-2 0,0 21 0,-20-19-64,21 19 0,-1 0 31,0 0 33,-2 19 65,3 2-97,-1-2 128,0-19-128,0 20 192,-1 0 128,1-20 192,0 0 97,0 0 96,-20 0 95,20-20-63,-1 0 32,-19 1-353,20-2-320,-20 2-32,0-1-192,-20-1-577,20 2-608,-19 19-577,19 0-1441,-20 0-5894</inkml:trace>
  <inkml:trace contextRef="#ctx0" brushRef="#br1" timeOffset="99166.672">17646 12995 4131,'-19'0'9930,"-1"0"-8617,20 0-544,0 0 576,0 0 0,20 20-352,-1 0-448,21 20-161,1-20-224,-3 19 65,23 1-225,-2 0 96,1-20-225,-21 19-287,21-18-192,-21-2-129,1 1-160,-19-20-384,-3 20-737,-18-20-513,0 0-2305</inkml:trace>
  <inkml:trace contextRef="#ctx0" brushRef="#br1" timeOffset="99383.6845">18123 12995 14477,'-20'0'609,"0"20"-449,-19 0 1281,19 0-192,-20 20-480,1 19-320,-1-19-321,20 19-64,-19 1-32,19-20-320,0 0-481,20-1-384,0-18-1057,0-2-2627</inkml:trace>
  <inkml:trace contextRef="#ctx0" brushRef="#br1" timeOffset="99665.7004">18421 13333 10249,'20'20'4901,"-20"-20"-4677,0 0 609,0 0 961,0 0-353,0 19-704,19-19-257,-19 41-160,0-22-127,0 2-225,0 18-161,0-19-479,0 0-577,0 0-898,0 0-3202</inkml:trace>
  <inkml:trace contextRef="#ctx0" brushRef="#br1" timeOffset="100420.7436">19235 13174 10537,'0'-20'3684,"0"0"-3556,-20 1-64,20 19 385,0 0 127,0 0-159,-20 0 63,20 39-128,0 1-95,0 0-161,0 20-96,0-1-161,0-19-127,0 20 256,0-21 64,0-19 0,0 0 160,20-20 161,-20-20-129,0 0 96,20 0 65,-20-20 95,0 1-256,0-21-192,20 21-96,-20-21-128,0 0-96,19 20 128,1 1-33,0-1 161,-20 20 97,20 0-65,0 20 0,-20 20 160,0 20 96,19 0 0,-19-1 0,20 1-192,-20 0-64,20-1-256,1 1-320,-1-20-545,-20 0-1218,20-1-1728,-2 2-6215</inkml:trace>
  <inkml:trace contextRef="#ctx0" brushRef="#br1" timeOffset="100580.7527">19354 13353 15150,'-40'0'1601,"20"-20"-1184,0 20 704,20 0-224,0 0-481,20 0-288,0 0-768,0 0-225,19 0-929,1 0-2434</inkml:trace>
  <inkml:trace contextRef="#ctx0" brushRef="#br1" timeOffset="101034.7789">19652 13194 12171,'0'0'545,"0"20"-898,0 0 930,0-1 512,0 22-897,-20-22-320,20 21-224,0-21 255,0 22 129,20-22-32,-20-19 225,0 0 255,0 0-320,0 0 257,0-19 159,0-1 65,0-1-225,0-18-224,0 0-288,0 18-384,0-18-417,20 19 160,-20-20 321,19 20 32,1 20 255,0 0 97,-20 20 289,20 0 159,0 20-32,-20-21-31,19 22-225,1-2-128,0-19 0,1 20 32,-1-20 128,-2-20 353,2 0-129,1 0 32,-1 0 193,0-20-33,-20-1-127,0 2 31,0-21-384,0 21-96,-20-22-384,20 2-481,-20-1-192,-1 20-737,21 0-1537,-20 1-5477</inkml:trace>
  <inkml:trace contextRef="#ctx0" brushRef="#br1" timeOffset="101415.8007">20108 13194 9320,'20'59'1185,"-20"-39"161,0 20 319,20 0-1312,-20 0 63,0-20 193,0-1-353,20 2 352,-20-21 65,0 0-417,0 0 129,0-21 383,0 2-127,0-1-161,-20-20-95,20 20-289,0-19-96,20-2-256,-20 2-65,19 19 225,21-20 288,-20 20 129,21 20-65,-23 0-96,23 20-32,-21 20 129,19-20 127,-19 19-256,-20 2 32,20-2-160,-20 0-32,-20 2-32,20-1-160,-20-21-321,-19 1-319,19 0-962,-21-20-2883</inkml:trace>
  <inkml:trace contextRef="#ctx0" brushRef="#br1" timeOffset="101878.8271">19454 13393 6694,'0'-21'1762,"0"21"-738,0 0 1635,0-19-545,0 19-897,0 0-416,0 0 288,0 19-320,0 2-1,0-1-127,0 20-289,0-1-320,0-19-160,20 0-576,-2 20-482,3-20-1504,-1-1-4068</inkml:trace>
  <inkml:trace contextRef="#ctx0" brushRef="#br1" timeOffset="102462.8604">21041 13214 4580,'-20'0'9289,"0"0"-7976,20 0-352,0 0 544,0 0 65,20 20-321,0-20-480,0 19-385,21 22-224,-3-22-352,23 1 384,-22 19-352,1-18-320,-1-1-289,1 20-128,0-40-192,-21 19-801,1 1-1793,-20-20-6343</inkml:trace>
  <inkml:trace contextRef="#ctx0" brushRef="#br1" timeOffset="102650.8713">21379 13234 13805,'-20'0'416,"20"0"-256,-20 19 1570,0 1-225,1 1-800,-1 18-417,0 0-288,0 2-128,0-1-320,1-21-802,-1 21-1088,20-20-2114</inkml:trace>
  <inkml:trace contextRef="#ctx0" brushRef="#br1" timeOffset="103024.8925">21598 13372 8936,'18'21'7207,"-18"-21"-7656,0 0 577,0-21 801,21 21-256,-21 0-449,20 0 32,0 0-224,19 21 65,-19-21-129,0 20 0,0-1 32,-20 2-129,20-21 161,-20 19 32,-20 1 193,0 0 223,20 0 97,-20 0-225,0-20-64,20 20-128,0-20 1,0 20-129,0-20-96,20 0-289,0 0-415,20 0 31,-21 0-833,1 0-1921,0 0-7367</inkml:trace>
  <inkml:trace contextRef="#ctx0" brushRef="#br1" timeOffset="108101.1831">13378 11923 7238,'-19'19'2883,"-1"-19"-2787,20 19-32,0-19 577,20 0 864,-1 0-736,1-19-577,20 19-128,-1-19 0,22 19 193,-23-21 63,3 21-128,-1 0-160,-20 0-128,-1 0-384,-19 0-353,20 0-1025,-20 0-1601,0 0-2627</inkml:trace>
  <inkml:trace contextRef="#ctx0" brushRef="#br1" timeOffset="108375.1987">13558 11764 11723,'0'-20'736,"18"20"-704,2 0 1121,21 20 225,-1-20-33,-21 19-448,41 1-449,-21 0 65,1-20-193,1 20 32,-23 0-288,2 0 65,0 20-97,-20-21 64,0 21-64,-20-20 64,0 20-64,-19-20-160,19 19 160,-20-19 32,1 0-96,-1 0-32,20 0-513,-19-20-1377,-1 19-5381</inkml:trace>
  <inkml:trace contextRef="#ctx0" brushRef="#br1" timeOffset="140186.0182">13795 7749 5220,'0'0'513,"0"0"-513,0 0 416,0 0 1410,0 0 64,0 0-321,0 0-319,0 0-386,0 0 65,0 0 32,0 0-352,-19 0-513,19 0-64,-20 0-32,20 0 32,-20 0-32,0 0 96,-19 0 0,-1 0 64,-1-19-32,3 19-64,-23 0-64,2 0-128,-1-20 0,1 20 64,0 0 64,-1 20 0,-19-20 32,38 0 0,-18 19 64,19-19-64,1 20 0,19-20-64,0 0 96,0 0-64,20 0 64,0 0 0,-19 0 161,19 0-193,0 20-32,0-20 32,0 20 32,19 0-64,-19 0 0,0 19-64,0 1 32,0 0-32,0 0 96,-19 19-32,19-19 0,0 20 32,0-1-32,0 1 0,-20 19 0,20 1 0,0-20 0,0 19 32,0 0 0,-20 1 0,20-1-32,0 1 160,0-1 0,0 21-64,0-21-64,0 21 64,0-1-96,0-19-96,20 19 128,-20-20 32,0 21-64,0-1 32,0 1-32,0-21 160,20 20-416,-20-19 577,19-1-257,-19 1-161,20-1 162,0 1-97,0-21-33,0 21 33,-1-20 32,1 19 0,-20-19 32,20 19 0,0-19-64,1-1 97,-3 21-226,2-20-31,1-1 96,-1 20 64,-20-19 32,20-20 0,-2 19 32,-18 2-64,21-2 32,-21-19-32,20 19 32,-20 1-64,20-1-32,-20-19-32,0 19 96,0 0 0,0-18 32,0 19-32,0-21 32,0 1-32,-20 19-32,20-19-33,-20 0 1,20 19 64,0-19 64,0-20 0,-21 19 32,21-18-31,0-1-1,0 0-32,0-1 0,0 2 0,-18-2-32,18 21-1,0-20-31,0-20 32,0 20 32,0-1-32,0 1 32,0-20 32,0 0 97,18 0-65,-18 20-64,0-20 0,21 0-64,-1 20-33,0-20 97,-20 0-64,20 0 64,19-20 0,-19 20 32,0 0-64,0 0 160,19 0-95,-19 0-33,21-20 0,-23 20 0,22 0-33,-19 0 33,17 0 0,3 0 0,-1 20 0,-1-20 0,1 0 0,19 0 0,-19 0 33,1 20-33,17-20-33,-17 0 98,18 20-65,0-20 0,1 0 0,19 0 0,-20 0-32,22 0 32,-22 0 0,20 0 0,1-20 32,-1 20-32,0 0 32,0 0-32,1-20 0,0 20 0,19 0 0,1-20 0,-21 20-32,20 0-97,0 0 97,0-20 64,1 20-64,-1 0 0,0 0 32,0-19 32,0 19-64,1 0 64,-1 0-32,-20 0 0,20 0 0,0 0 0,-18 0 0,18 0-32,0 0 32,-19 0-32,19 0 64,0 0-32,-20 0 0,0 0 0,20-20 0,-18 20-32,18 0 0,-20 0-64,0-20 0,21 20 96,-21 0 0,1 0 0,19 0 0,-20 20 32,1-20 0,-1 0-64,-19 0 64,19 0-64,0 0 0,0-20 32,-18 20-32,18 0 64,0 0-64,-19 0 64,19 20-32,-20-20 0,20 0 0,-18 0 32,-2 20-64,20-20 32,-19 0-96,-1 0-64,22 0 128,-22 0 32,0 19 0,1-19 0,19 0 64,-20 20 64,2-20-32,-3 0-96,3 20 0,-2-20 0,20 0-32,-19 20-32,-1-20 64,2 20-64,-2 0 64,0-20 32,1 0 32,19 0 64,-20 0-96,1 19 96,20-19-64,-22 20-64,23-20 0,-22 21-64,20-21 64,2 0 0,-22 20 0,20-20 32,-19 0 0,19 19-64,0-19 64,-20 0-32,22 0 0,-22 20-32,20-20 64,0 0-64,1 19 32,0-19 32,-1 0-32,0 21 0,1-21 0,-1 20 0,0-20-32,0 0 64,1 0-64,0 0 32,-1 0 0,0 0 32,0 0-64,21 0 64,-20 0-32,19 0 32,-20 0 32,1 0-64,-1 0 0,0-20 0,21 20 0,-20 0 0,19 0 0,0 0 0,-20 0 0,0 0 65,0 0 127,-18 0 96,-2 0-160,1 0-96,-1 0 0,-19 0-64,-1 0-96,21 0 0,-21 0-96,2 0 32,-1-21 159,-1 21 33,1 0 0,-20 0 33,-1-19-1,1 19-32,0 0 32,0-20-32,0 20 0,-1-19 0,-19-1 0,20-1 0,-20-18 32,20 19 0,0-20 64,-20 0-64,21 1 0,-21-1 0,18-20 0,2 21-64,-20-21 32,20-20 0,1 21 32,-1-40 64,-2 19 64,2 1-352,-20-20 384,21-1-160,-21 1-32,20 0 64,0-21-128,-20 1 64,19 0-32,-19-20 32,0 20 0,0-21 96,0 1-32,0 1 96,-19 18-128,-1-19 65,20-1 31,-20 2-32,-1-1-96,1-1 32,2 21-96,18-21 32,-20 21-96,-1 0 63,21 0 65,-20 0 33,20 0-66,-20 0 130,20 19-1,-18 1 0,18 0-96,-21-1 0,21 1-64,0 19-64,0 1-193,0-1 129,0 0 128,-20 21-32,20-1 32,0 1 64,0 19 32,0 1-224,0-1-129,-20 0-127,20 19 0,-20 2 95,20 0 289,-19 19 96,-1-21 160,20 21 65,-20-19 127,0 19-128,0 0 65,-19 0-65,-1 0-160,1 0-64,-22 0 0,2 0-64,-1 0 32,-19 0 32,0 0-32,0 0 0,-20 0 32,-21 0-32,1 0 0,-21 0 0,-38 0 0,0 0-32,-41 19 64,21-19-64,19 0 32,20 0 0,1 0-32,-2 0 32,-18 0 0,-1 21 32,1-21-32,-20 0 32,18 0 32,1 0-64,-19 0 0,0 0 96,-1 0-128,21-21 32,-21 21 32,1-19-32,-1 19 0,1-21-32,-2 21 64,2-20 0,-1 20 64,1-19-96,-1-1 192,1 20-31,-1-20-129,1 20-64,0-20 64,19 0-64,-19 20-97,19-20-63,0 20 64,-20-19 128,21 19 32,0 0-32,18-20 0,-18 20 0,20 0-64,-22 0-32,22 0-64,-1 0-32,0 0 96,1 20 0,18-20-65,-18 19 193,-2-19-32,22 20 0,-1 0 96,-21 0 1,22 0-65,-1 0 32,19-1-64,2 1 32,-1 1-32,20-2 0,0 2-32,-1-21-289,20 19-640,1 0-1857,-21 2-6183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274.0156">4763 10094 13004,'-21'60'704,"3"-21"-255,-2 2 736,20 18 417,0 1-417,-20 19-545,20 0-95,0 2-289,0-3-96,0 2-160,0-20-96,20-1-577,18-39-159,-17 20-706,19-40-288,-20 0-640,19 0-4484</inkml:trace>
  <inkml:trace contextRef="#ctx0" brushRef="#br0" timeOffset="441.025">4941 10611 13228,'0'0'1313,"20"0"-768,0 0 1120,21 0-415,-23 0-578,22 0-512,1 0-416,-2-19-993,-19 19-1185,20 0-2947</inkml:trace>
  <inkml:trace contextRef="#ctx0" brushRef="#br0" timeOffset="620.0353">5378 10412 12587,'20'20'1154,"-20"0"-33,20 0 96,-20 0 128,0 20-736,0-1-545,0 1-160,0 0-705,0 0-833,21-20-1088,-3-1-6375</inkml:trace>
  <inkml:trace contextRef="#ctx0" brushRef="#br0" timeOffset="902.0514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1501.0859">6688 10670 9096,'20'0'2531,"0"0"-1442,19 0-97,-19-19 33,21 19-128,-3 0-416,3 0-385,-21 0-192,19-20-289,-19 20-672,0 0-1153,-20 0-3299</inkml:trace>
  <inkml:trace contextRef="#ctx0" brushRef="#br0" timeOffset="1666.0951">6887 10492 10954,'20'79'1057,"-20"-39"-673,0 0-256,0 20 257,20-21-161,-20 1-256,0-20-833,20 0-1761,-1-1-3140</inkml:trace>
  <inkml:trace contextRef="#ctx0" brushRef="#br0" timeOffset="1948.1112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2222.1271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2720.1556">8138 10532 13644,'40'19'1986,"-1"1"-640,1 1-33,-20-2-416,19 1-353,1 19-416,-20-18 0,19-1-64,-19-20-256,1 19-256,-1-19-417,-2 0-512,2 0-577,-20-19-512,0-1-1762,0-20-2178</inkml:trace>
  <inkml:trace contextRef="#ctx0" brushRef="#br0" timeOffset="2843.1624">8415 10511 7431,'-20'0'3171,"20"21"-2114,-19 18 416,-1-18-320,20 18-608,-20 21-481,20-40-417,0 19-480,0 1-1569,0-20-4292</inkml:trace>
  <inkml:trace contextRef="#ctx0" brushRef="#br0" timeOffset="3008.1721">8694 10631 16944,'0'20'160,"0"-1"288,0 2 257,0-1-513,0 19-320,-20-19-865,20 0-1025,0 0-544,-20 0-4069</inkml:trace>
  <inkml:trace contextRef="#ctx0" brushRef="#br0" timeOffset="3426.1959">7204 10730 10057,'0'0'2242,"0"0"-1633,21 0 159,-21 0-63,40 0-513,-1 0-224,-19 0-768,20 0-1507,-1 0-5668</inkml:trace>
  <inkml:trace contextRef="#ctx0" brushRef="#br0" timeOffset="3902.2231">9190 10551 13388,'0'0'2306,"19"0"-2017,1 0 672,0 0-417,0 0-224,1 0-159,17 0-161,-17 0-353,-1 0-832,0 0-673,-2 0-544,3 0-2755</inkml:trace>
  <inkml:trace contextRef="#ctx0" brushRef="#br0" timeOffset="4053.2318">9290 10393 9160,'18'39'1890,"-18"1"-897,0-1-737,20 1-128,-20 20-128,0-20-448,21 0-321,-21-20-1057,20-1-2209</inkml:trace>
  <inkml:trace contextRef="#ctx0" brushRef="#br0" timeOffset="4601.2632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64,-3-20 0,3-20 321,-3 20 223,-17-21 97,19 2 32,-20-21-129,-20 21 33,-20-22 256,0 22-161,-21-21-479,-18 40-193,19-20-128,1 20-385,19 20-768,0-20-1378,20 19-1024,20 2-7912</inkml:trace>
  <inkml:trace contextRef="#ctx0" brushRef="#br0" timeOffset="4834.2763">10539 10492 15406,'0'19'1153,"20"-19"-544,1 21 960,-1-2-800,18 1-513,3 1-192,-1-2-128,-1 1-224,-19 0-513,20-1-480,-21-19-1153,1 21-1474,-20-21-7141</inkml:trace>
  <inkml:trace contextRef="#ctx0" brushRef="#br0" timeOffset="4999.286">10738 10492 13933,'-39'40'832,"19"-1"610,0 1 576,-1-20-1474,21 19-832,-18 2-1506,18-22-928,18 1-3268</inkml:trace>
  <inkml:trace contextRef="#ctx0" brushRef="#br0" timeOffset="5238.2996">10936 10611 11018,'61'0'-192,"-61"0"-225,20 20 706,-20-20 1088,0 20-448,0-1-609,-20 2-160,-1-1 64,1-1 193,0 1-65,20 0-352,20 0 32,0 0 0,21-20-96,-3 0-320,3 0-641,-2 0-673,1 0-2754</inkml:trace>
  <inkml:trace contextRef="#ctx0" brushRef="#br0" timeOffset="5474.3131">11195 10253 12651,'59'60'1858,"1"-40"-1377,-21 19 832,22 1 449,-23 0-769,-17 19-833,-1 1-64,-20-20-320,-20 19-225,-1 1-31,-17 0-193,-3-1-736,-18 1-129,-1 0-960,1-20-7496</inkml:trace>
  <inkml:trace contextRef="#ctx0" brushRef="#br0" timeOffset="7697.4402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8173.4673">20168 5861 9577,'0'-19'896,"-20"19"-1024,20 0 64,-20 0 256,0 40 1186,20-20 351,-20 39-415,20 1-225,0-1-193,0 1-351,0-21-289,20 21-224,0-20 160,0 0-224,19 0-224,1-20-577,-20-20-896,21 0-1602</inkml:trace>
  <inkml:trace contextRef="#ctx0" brushRef="#br0" timeOffset="8577.4904">20426 6140 12267,'0'20'833,"0"-20"-225,20 0 1122,0-20-577,0 20-544,19 0-193,1 20-416,-20-20-64,19 0-192,-19 0-289,0 0-1152,1 0-1186,-3 0-2754</inkml:trace>
  <inkml:trace contextRef="#ctx0" brushRef="#br0" timeOffset="8894.5087">20942 5961 10313,'0'0'2178,"20"0"-1953,-20 0 1280,0 0 577,0 20-673,0 0-544,20 19-352,-20 1-353,0 0-96,0 0-96,0-21-673,0 21-224,19-20-961,1 1-1152,0-21-5671</inkml:trace>
  <inkml:trace contextRef="#ctx0" brushRef="#br0" timeOffset="9183.5252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9405.538">21438 5842 13741,'20'0'288,"0"19"641,1 2 1377,17-1-609,-18 19-95,21 21-769,-2-1-97,1 1-447,-20-1-97,-1 1-128,-19-20-160,0 19-353,-19-18 65,-1-22-32,-20 1-481,19 0-480,3 0-994,-23-20-3074</inkml:trace>
  <inkml:trace contextRef="#ctx0" brushRef="#br0" timeOffset="10048.5748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10366.5928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10639.6085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11403.6522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11728.6707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11895.6804">20624 7332 14765,'0'40'1186,"0"-1"-738,0 1 801,0 0 161,20-1-1026,-20 1-384,20 0-1409,1 0-2115,-21-20-3074</inkml:trace>
  <inkml:trace contextRef="#ctx0" brushRef="#br0" timeOffset="12161.6954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12594.7204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13042.746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13394.7659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13596.7777">22928 7193 12812,'0'20'864,"0"0"-191,-20 19 1537,20 21-128,0-20-544,0 19-481,0 1-545,20 0-288,-20-1-160,19-19-128,1 0-320,0 0-737,-20-21-1025,0 1-993,0 0-3139</inkml:trace>
  <inkml:trace contextRef="#ctx0" brushRef="#br0" timeOffset="14325.8194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14678.8395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14938.8544">20624 8365 10922,'-20'0'4612,"20"40"-4420,0 0 481,0 20 1505,0-1-480,0 0-577,20 21-737,-20-20-384,40-1 32,-19-19-448,-3 20-930,2-20-1953,-20-21-3491</inkml:trace>
  <inkml:trace contextRef="#ctx0" brushRef="#br0" timeOffset="16121.922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16496.9436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16706.9556">20962 9876 12299,'20'-60'1281,"-20"60"97,0 0 127,0 0-640,0 20 32,0 20 320,0 0-192,0 19-352,19 21-417,1-20-96,20-1-480,-19 1-962,17-21-864,3 1-1954</inkml:trace>
  <inkml:trace contextRef="#ctx0" brushRef="#br1" timeOffset="20253.1584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1908 5445,'-19'20'2914,"19"-20"-2209,0 0 576,-20 0-224,20 0 128,0 0 289,0 0-545,0 0-609,0 0-192,0 0 224,0 0 129,0 0-97,20 0-160,-20 0-31,19 19-65,21-19 32,-20 0 0,39 0-32,-19-19 32,19 19-128,2 0 32,-2 0 1,1 0 31,19 0 64,-20 0-96,2 0-32,-23 0-32,23 0 64,-22-20 0,-19 20-32,0 0-192,0 0-32,-1 0-193,-19 0-159,0 0-385,0-21-160,0 21-449,0 0-223,0 0-1058,0-19-3107</inkml:trace>
  <inkml:trace contextRef="#ctx0" brushRef="#br0" timeOffset="339.0194">4346 1768 4644,'-21'0'2402,"21"0"-832,-18-20 512,18 20-353,0 0-383,0 0-354,0 0-351,0 0-128,18 0-129,3 0-64,-1 20-64,0-20-31,19 20 31,-19-20-64,20 0-96,-20 21 64,19-21-32,-19 19 33,21-19-65,-21 0 32,-2 19-128,2-19 96,-20 0 32,0 21 256,0-2-63,-20-19-225,2 41-32,-43-22 0,2 21-128,-1-20 64,21 20-96,-1-1-929,-1-19-705,23 20-2754</inkml:trace>
  <inkml:trace contextRef="#ctx0" brushRef="#br0" timeOffset="3828.219">14212 1908 11851,'-39'0'96,"39"20"480,-20-20 193,20 0 576,0 0 257,0 0-1090,0 0 129,20 0-32,-1 0 63,21 0-287,-20-20 31,19 20-256,1 0 32,1 20-224,-3-20 32,3 0-192,-1 0-32,-1 0-289,1-20-223,-1 20-33,-19 0-64,20-21-96,-40 21 0,20 0-160,-20 0-897,0 0-864,0 0-2051</inkml:trace>
  <inkml:trace contextRef="#ctx0" brushRef="#br0" timeOffset="4138.2366">14550 1847 5733,'-20'-19'1345,"0"19"545,20 0-321,0 0-255,0 0-97,0 0-192,20 0-449,0-19-351,0 19-65,0 0 32,19 19 160,1-19 33,-1 0-161,1 19-96,1 2 64,-3-21 0,3 19-96,-21-19-32,19 21-64,-19-21-64,0 20 64,0-20 64,-20 0 129,0 0 351,0 19-224,-20-19 129,-20 0-321,1 20 96,-22 0-64,23 0-96,18 0-128,-21 0-64,21-1-801,1 1-1697,19 20-4741</inkml:trace>
  <inkml:trace contextRef="#ctx0" brushRef="#br0" timeOffset="9499.5433">22015 854 13676,'-20'-39'193,"0"18"-33,-1 2-128,1 19-160,-19 0 288,-1 0 192,0 0-352,1 19 32,-1 2-128,1-2 160,19 22-96,0-22 32,0 20 0,20 2-32,0-21 32,0 19-32,20 1-64,20-20 32,-21 19-32,21 1 32,0-20 0,-21 0 32,1 20-32,0-21 64,-20-19 160,0 20 256,-20 0 193,0-20-97,1 20-191,-21-20-97,20 0 64,-19 0-128,19 0-128,0 0-32,20-20-288,0 20-577,0 0 641,0 20 160,20-20 64,0 21 0,-1-21-32,1 19 0,0 1 32,0-1 32,-20 1 0,20 1-32,-20-2 0,0 1 0,0 0-288,0-1-866,0-19-415,19 21-545,-19-21-3139</inkml:trace>
  <inkml:trace contextRef="#ctx0" brushRef="#br0" timeOffset="9866.5643">22272 1271 14541,'0'-39'-128,"0"19"-32,-20 0 128,20 0-32,-20 20 64,20 0 192,-19 0-224,-1 20 0,20 0 32,-20 20 64,20-1-32,20-19-32,0 21-96,19-2 64,-19-20 0,39 1 96,-19 1 128,19-21 96,-18-21 1,-1 21 383,-1-20 1,-19 1-160,-20-1 31,20-20-448,-40 20-32,0-20-96,0 1 0,1-1 0,-21 20-224,19 0 32,-17 20-609,18 0-1089,-1 0-2018</inkml:trace>
  <inkml:trace contextRef="#ctx0" brushRef="#br0" timeOffset="10083.5765">22829 1391 19250,'39'19'-321,"-19"-19"65,-20 0 352,0 0-32,0 20 193,-20 1-193,-1-21-64,3 39-417,-2-19 321,-1-1-224,21 2-993,-20-1-1154,20-20-960,0 0-2435</inkml:trace>
  <inkml:trace contextRef="#ctx0" brushRef="#br0" timeOffset="10342.5915">23145 1212 14317,'20'0'320,"-20"0"-736,20 0 928,-20 20 674,0-20 351,0 39-224,0-19-800,0 20-257,0 0-160,20-1 0,-20 2-192,0-2-512,0 0-482,0-18-543,21-1-994,-21-1-2978</inkml:trace>
  <inkml:trace contextRef="#ctx0" brushRef="#br0" timeOffset="11085.6341">23523 994 8423,'-20'-20'737,"20"20"32,0 0 736,20 0 97,0-21-417,-1 21 160,1 0-512,0 0 32,21 0-32,-3 21-257,3-1-416,-2-1-160,-19-19-320,0 20 32,-20-1-65,0-19 33,-20 21 128,0-1 192,1 0-64,-21-1 32,19-19-32,1 20 32,20 0 32,-18 0 0,18 0 0,0 0 32,0-20-32,18 20 0,2-1-32,1 1-160,-1 0-33,-20 0-127,20 1 128,-20-2 96,19-19-353,-19 20-31,0-1 127,0 1 33,0 1 192,0-21 32,0 19 64,0 1 64,0 0 0,-19-1 64,19 2 32,0-21 256,0 20 193,0-1-129,0-19-32,-20 20-95,0-20-129,-1 0-128,1 20-224,-18-20-385,17 20-1152,1 0-3973</inkml:trace>
  <inkml:trace contextRef="#ctx0" brushRef="#br0" timeOffset="11215.6415">24119 1689 18865,'59'0'-1601,"-59"0"-10058</inkml:trace>
  <inkml:trace contextRef="#ctx0" brushRef="#br0" timeOffset="31193.7842">6332 4291 5733,'20'-19'1377,"-20"19"-640,18 0 384,-18 19 160,21 2-480,-1 19-128,-20-1-161,0 41-160,20-21 1,-20 1-33,0-1-128,0 0 32,0-18 65,0-22 31,0-19-128,0 21 193,0-42 672,0 21-705,0-39-320,-20-1-96,20 0 64,0-19-32,-20 19-64,-1-20-481,21 1-127,0-1 287,0 20 481,0 21 160,0 19-127,21 0-33,-1 19 256,0 2-96,0 38-192,-1-19-32,21 19 32,-20-19-32,19 0 0,-19 0 0,20-1-128,-1-19 128,-19-1 32,0-19 160,0 0 129,-20-19 95,21-1-128,-21-19-96,0-1-96,-21 0 65,1 0-33,0-19-128,0 19 0,1 0-32,19 21-32,-20-2-321,20 21-447,0 0-546,0 0-896,20 0-352,-20 21-2403</inkml:trace>
  <inkml:trace contextRef="#ctx0" brushRef="#br0" timeOffset="31518.8028">6848 4391 8680,'0'0'384,"-20"0"-224,20 20 481,0-20-33,0 20-31,0 20 96,0-1-289,20 1-256,-2 0 32,3 0-32,19-21 65,-20 1 31,19 0 288,1-20 577,-20-20 96,19 0-128,-19 1-160,-20-21-224,20 20-129,-20-20-95,-20 0-161,0 21-96,-19-1-192,-1 0 32,0 0-32,1 20-64,-1 0-224,19 0-641,21 20-1153,0-20-1345,21 20-2082</inkml:trace>
  <inkml:trace contextRef="#ctx0" brushRef="#br0" timeOffset="31706.8133">7184 4371 14637,'0'-19'257,"20"19"1728,21-21-543,-21 21-609,19 0-353,1-19-352,-1 19-160,1 0 64,0 0-448,-1 0-865,-19-21-1986,-20 21-4165</inkml:trace>
  <inkml:trace contextRef="#ctx0" brushRef="#br0" timeOffset="31871.823">7344 4352 10698,'0'39'704,"20"-19"1474,-20 20 64,19-20-352,-19 19-833,20 1-704,0 0-353,0-21 96,0 21-224,-1-20-705,1 19-1473,0-18-3043</inkml:trace>
  <inkml:trace contextRef="#ctx0" brushRef="#br0" timeOffset="32586.8639">8237 4471 11018,'-20'0'1698,"20"0"-1026,0 19 705,0-19-384,20 0 225,0 20-161,0 0-193,19 0-703,1 20 31,-1-21-96,1 2-96,1-2-160,-3 1 32,3 0-321,-21-20-320,-1 19-768,1-19-1122,-20 0-2818</inkml:trace>
  <inkml:trace contextRef="#ctx0" brushRef="#br0" timeOffset="32795.8758">8535 4471 10890,'-21'19'1281,"1"-19"-1345,-18 20 480,17 20 417,-19-20-32,1 19-96,19 1-577,0-20-128,0 19-225,20-18-447,0-1-1122,0-20-3267</inkml:trace>
  <inkml:trace contextRef="#ctx0" brushRef="#br0" timeOffset="33025.889">8852 4609 15566,'0'21'-384,"21"-21"736,-21 19 737,0 1-160,20 0-64,-20-1-577,18 2-384,3 18-641,-1-18-640,0-2-673,-20 2-3907</inkml:trace>
  <inkml:trace contextRef="#ctx0" brushRef="#br0" timeOffset="37682.1552">833 8941 9032,'-21'0'-96,"21"21"224,0-21 1858,0 0-737,0 0-544,0 0-97,0 0-63,21 0 96,-1 0 63,-2 0-159,2 0-193,21 0-160,-2 0-64,1 0 65,0 0-65,-1 0-64,1 0 0,-20-21-256,19 21-513,-19 0-576,0-19-897,-20 19-2435</inkml:trace>
  <inkml:trace contextRef="#ctx0" brushRef="#br0" timeOffset="38035.1753">1130 8842 5477,'0'0'768,"0"0"-800,0 0 1538,0 0 800,0 0-1249,0 0-256,0 0-193,0 0-95,20 0 159,-1 0 161,-19 0 0,20 0-128,0 0-97,0 20-63,1-20-257,-1 0-128,-2 0 32,2 20-128,1-20 1,-1 0-194,-20 0 322,0 20 63,20-20 32,-20 20-96,0-20-64,0 19 33,-20 2-1,0-2-96,20-19 0,-21 20-64,1 0-32,2 0-321,18 0-1344,-20 0-1218,-1-1-6374</inkml:trace>
  <inkml:trace contextRef="#ctx0" brushRef="#br0" timeOffset="42147.4107">4147 6557 9288,'0'-20'289,"0"20"-129,0 0 1537,20 0-736,-20 0 128,0 20-96,0 0-256,0 21 256,20-22-64,-20 21-449,0 0-384,0-21 0,21 1-64,-21 20-256,0-20-416,0-20-962,0 20-1473,0-20-5125</inkml:trace>
  <inkml:trace contextRef="#ctx0" brushRef="#br0" timeOffset="42638.4388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<inkml:trace contextRef="#ctx0" brushRef="#br0" timeOffset="44715.5576">4009 8743 9545,'19'20'3267,"-19"-20"-3363,20-20 288,0 20 1441,0-20-319,0 20-418,-1 0-351,1-20-417,0 20-128,-20 0 0,20 0-64,1 0-513,-21 0-672,18 0-673,-18 0-1120,0 0-5254</inkml:trace>
  <inkml:trace contextRef="#ctx0" brushRef="#br0" timeOffset="45262.5889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<inkml:trace contextRef="#ctx0" brushRef="#br0" timeOffset="45637.6103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<inkml:trace contextRef="#ctx0" brushRef="#br0" timeOffset="58940.3712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<inkml:trace contextRef="#ctx0" brushRef="#br0" timeOffset="62019.5472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<inkml:trace contextRef="#ctx0" brushRef="#br0" timeOffset="62611.5812">17627 7372 9993,'-20'-20'673,"20"20"-609,0-20 1217,0 20 192,0 0-95,0 0-353,20 0-641,-20 0 0,0 20 385,19 0 96,-19 19-289,20 1-159,-20 0-257,0-1-64,0 1 0,0 0-96,20 0-192,0-20-481,-20 20-576,21-40-833,-3 20-1505,2-20-7912</inkml:trace>
  <inkml:trace contextRef="#ctx0" brushRef="#br0" timeOffset="62934.5995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<inkml:trace contextRef="#ctx0" brushRef="#br0" timeOffset="63260.6183">18302 7193 12716,'-20'0'960,"40"0"-1376,0 0 864,0 0 834,19 20 95,1 0-224,19 19-608,-19 1-481,19 0-128,-39 19 288,21 1-64,-21-1-32,-1 2-128,-19-2 64,0-19-256,0 0 416,-19-1-96,-1 1-64,-21 0-96,1-1-512,1 1-481,19-20-1089,-20 0-3491</inkml:trace>
  <inkml:trace contextRef="#ctx0" brushRef="#br0" timeOffset="64061.6639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<inkml:trace contextRef="#ctx0" brushRef="#br0" timeOffset="64429.685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<inkml:trace contextRef="#ctx0" brushRef="#br0" timeOffset="65447.7432">20585 7213 11274,'19'-20'673,"-19"20"288,0 0 896,0 20-415,0 0-33,20 0-512,-20 19-64,0 21-225,0-1 161,20 1-128,-20-1-321,0 2-288,20-2 32,-20-19-64,21 0-320,-21-21-417,18 21-352,-18-20-256,0 0-673,0-20-2723</inkml:trace>
  <inkml:trace contextRef="#ctx0" brushRef="#br0" timeOffset="67206.8438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<inkml:trace contextRef="#ctx0" brushRef="#br0" timeOffset="67725.8737">17627 8425 2850,'-60'0'9449,"40"0"-8392,-19 20-448,19-1 95,-20 22 129,21 18 448,-1 21-320,0-1-512,-1 1-257,21-1-128,0 1 160,0-1-320,21-20-32,-1 1-160,0-20-65,-1-20-287,21 20-481,-20-40-737,0 0-2626</inkml:trace>
  <inkml:trace contextRef="#ctx0" brushRef="#br0" timeOffset="68072.8934">17765 8962 14669,'-20'-21'1089,"20"21"-160,0 0 609,20 0-417,1 0-545,-1 0-223,20-19-161,-1 19-224,1 0 32,-1 0-224,1 0-417,-20 0-1121,0 0-992,-1 0-1666,1 0-6086</inkml:trace>
  <inkml:trace contextRef="#ctx0" brushRef="#br0" timeOffset="68410.9127">18342 8783 6854,'19'0'3940,"-19"0"-3460,0 0 1058,0 0 608,0 20-545,20-1-448,-20 1-384,0 0-224,0 0-321,0 0 32,0 0-192,20-1-96,-20 21 32,0-20 0,0 0-256,0 0-449,0 0-480,20 0-609,-20-20-1281,20 0-4324</inkml:trace>
  <inkml:trace contextRef="#ctx0" brushRef="#br0" timeOffset="68713.93">18719 8902 11530,'-20'20'0,"20"-20"0,-20 19 673,1 2 64,19 18-385,0-19-128,19 20-192,-19-20-128,40-1 32,-20 2 0,19-2 0,1-19 160,0 0 449,-1-19 384,-19-2-1,0 2 65,1-1-64,-21 0-96,0-20-385,-21 20-255,1 1 31,-20-2-160,21 2-448,-21 19-834,20 0-1953,0 0-5861</inkml:trace>
  <inkml:trace contextRef="#ctx0" brushRef="#br0" timeOffset="69023.9477">18877 8623 14958,'0'0'-417,"0"-19"609,0 19 930,20 19 159,20 2-224,-1-2-481,1 2-384,1 18 353,-2 1 224,1 19-97,-20-19-383,19 20-33,-19-20-160,0 19-64,0-19 0,-20-1-32,0-18-64,-20 18-192,0 1-481,0-20-576,-19 0-705,-1 0-1505,20-1-6855</inkml:trace>
  <inkml:trace contextRef="#ctx0" brushRef="#br0" timeOffset="69903.9981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<inkml:trace contextRef="#ctx0" brushRef="#br0" timeOffset="70308.0214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<inkml:trace contextRef="#ctx0" brushRef="#br0" timeOffset="70950.0581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<inkml:trace contextRef="#ctx0" brushRef="#br1" timeOffset="74128.2399">21359 7074 8359,'0'-20'1922,"-20"0"-769,20 20-800,-20 0-289,1 0-128,-1 0-193,-20 0-447,1 20-65,-1-20 192,-19 0 129,-22 0 192,2 20 160,0-20 96,0 0 64,-2-20-32,2 20-32,0 0 128,0 0 224,0-20 129,19 20-97,1 0-160,-2 0-64,22 20-128,-1-20 65,20 0 95,0 20-32,1-20-96,19 0-32,0 19-32,0-19 32,0 0 64,19 0 64,1 0 0,-20 0-96,20 21-64,-20-21 33,0 19 95,20 2 128,-20-2-96,20 1-64,-20 20-64,19-20 32,-19 39-32,20-19 0,0-1-32,-20 21 32,20-20-64,1 20 64,-1-1-32,-2-19-32,3 20 32,-21-1-32,20-19 32,-20 19 32,0-19-32,20 20 0,-20 0 0,0-21 0,0 21 0,0-1-128,0 1 320,0 0-32,0 20-160,0-21-32,0 1 64,20-21 33,-20 21 351,0-20 193,19-21-289,-19 21-128,20 0 0,-20-20 353,20 20-289,0-21-256,0 21-96,-1 0 64,1-1-32,-20-18-32,0 18 0,0 1-1,0-20 130,0 0-33,0 20 0,0-21-33,0 1-31,0 0-96,0 0-96,0 20-64,0-20 160,0-1 160,0 1 0,-20 0 0,20 0 160,0 20 128,-19-21-64,19 1-160,0 1 128,0-2-127,0-19-98,0 20-191,19 0 160,-19-20-32,20 19 32,-20 2 96,20-21-32,0 20-32,-20-20 64,20 20 64,-20-20-32,19 0-32,1 0-32,-20-20-32,20 20 64,0 0 128,1 0-63,-3 0-33,23-20 0,-21 20 64,18 0-128,3 0-32,18 0-225,-19 0-159,19-21 160,1 21-129,-19 0-31,18 0 224,0-19 192,1 19-96,-21 0 32,1 0-257,0 0-191,-21 19 320,1-19 64,0 0 64,0 0 128,1 0 192,-3 0 192,-18 0 129,20 0-65,0 0-191,1 0-33,-21 0-192,0-19-64,20 19 64,-20 0-64,0-20 224,0 20 97,0-20 31,18 1-128,-18-2 33,0-18-193,0 19-64,0-20-96,21 0 64,-21-19 0,0 19 0,0-40 0,0 21 64,0-20 128,0-21 417,0-19 351,0 20-255,-21-21 0,21 1-289,0 0-96,0 0 33,0 19-33,0 1-256,21 19 96,-21-19 32,20 20-31,-20 19-193,20 1 64,-20-2-96,20 2 0,-20 19-225,0 0-63,0 21-32,0-21-33,0 0-255,-20 1-418,0 19 33,0 0-1537,-1 20-4645</inkml:trace>
  <inkml:trace contextRef="#ctx0" brushRef="#br1" timeOffset="75373.3111">6451 5147 8295,'39'0'3011,"-19"-21"-2819,39 21 33,21 0 479,20 0 449,17 0 481,23 0-161,20 0-672,-2 21-256,40-21-257,-19 19 160,39 1-191,-19-20-354,-1 0 258,0 0-97,-18 0 64,-22 0-64,-18-20 160,-41 20-32,0 0-160,-60-19-128,1 19-1505,-40-21-3877</inkml:trace>
  <inkml:trace contextRef="#ctx0" brushRef="#br1" timeOffset="90747.1904">4088 9121 2530,'-20'0'6983,"20"0"-6247,0 0 417,0 0 1346,0 0-706,0-21-768,0 21-288,0 0-289,0 0-95,0 0-65,0 0 32,20 0-127,0 0-1,-1 21 96,41-21 0,-1 0-96,2 0-31,18-21-65,20 21 32,-20 0-64,0 0-64,2 0 64,-22 0-32,0 0-32,-19 0-32,0 0 32,-1 0-64,-39-19-353,0 19-255,0 0-289,0 0-961,-20 19-2946</inkml:trace>
  <inkml:trace contextRef="#ctx0" brushRef="#br1" timeOffset="91747.2474">6947 11942 9833,'-20'0'3491,"0"0"-2370,20 0-352,-20 0 896,20 0-63,0 0-385,20 0-736,0 0-225,19-19 128,21 19-128,-1 0-95,22 19-1,36-19 64,-17 0-256,19 0 128,0 0 32,1 0-160,-1 0-64,1-19 160,-3 19-64,-17-21-64,-1 21 32,-39-19-32,-1-1-320,-39 20-257,1 0-128,-21 20-640,-21-20-1154,-19 19-4067</inkml:trace>
  <inkml:trace contextRef="#ctx0" brushRef="#br1" timeOffset="92412.2857">8911 12141 13228,'0'-20'801,"0"20"-865,0 0 384,0 0 1057,0 20-416,21 0-352,-21 0-129,0 19 33,0 1-33,0 0-31,0-1-225,0 1-128,0-20-256,0 0 96,20-1-257,-20 22-287,0-21-97,20-1-256,-20-19-1153,20 21-2754</inkml:trace>
  <inkml:trace contextRef="#ctx0" brushRef="#br1" timeOffset="92750.305">8713 12360 14189,'0'19'256,"0"-19"-320,0 0 1794,0 0 95,0-19-1408,20-2-161,0 1-224,0-19 64,1-1-64,-3 0 64,2 21-96,0-21-32,21 20-32,-23-20 128,3 40-96,-1-19 32,0-1-32,-20 20 0,0 20-32,20-1 256,-20 1-160,0 20 0,19-20-64,1 0 32,0 19-544,0-19-897,19 0-1859,-19-20-7270</inkml:trace>
  <inkml:trace contextRef="#ctx0" brushRef="#br1" timeOffset="111753.3919">12049 11545 9865,'-20'0'3139,"0"0"-2755,20 0 417,0 0 608,0-19-320,0 19-704,20 0-257,-20 0 0,20 0-32,19 0-32,-19 0 32,0 0 0,19 0 32,1 0 0,-19 0 65,17 0-33,3 0-32,-21-21 128,19 21-288,1 0 96,-20 0 0,19 0-192,-19 0 128,0 0-96,0 21-224,0-21 96,-1 0-321,-19 0-128,20 0-159,0 0-578,-20-21-768,0 21-2626</inkml:trace>
  <inkml:trace contextRef="#ctx0" brushRef="#br1" timeOffset="112092.4111">12485 11366 11146,'0'0'320,"0"0"161,0 0 1280,0 0-127,0 0-993,20-20-257,0 20-160,0 20 64,19-20 33,-19 0-65,21 20-192,-3-20 0,-18 20-32,1-1-32,-1-19 64,-2 21-32,3-2 64,-21-19 0,0 21 65,0-2 31,-21 2-128,3-2 0,-2 21-96,-1-40-32,-19 20 160,22 0-32,-23 0-64,1-1-128,21 1-353,-21-20-768,20 20-2274,20-20-9193</inkml:trace>
  <inkml:trace contextRef="#ctx0" brushRef="#br1" timeOffset="118351.7691">15702 12042 4580,'-20'0'5893,"20"0"-4932,0 0 545,0 0 768,0 0-1121,20 0-769,-20 0-352,39-20 385,1 20-353,-1 0 32,21 0 32,-1 0-96,2 0 32,-3-20-32,3 20-32,-2 0 0,-19 0-224,-1 0-673,-19 0-1441,-20 0-3107</inkml:trace>
  <inkml:trace contextRef="#ctx0" brushRef="#br1" timeOffset="119368.8274">21954 11982 11370,'-20'0'1634,"20"0"-449,0 0 288,0 0 321,0 0-929,20 0-225,1 0-736,-1 0 865,39 0-801,1 0 256,19 0-256,0 0 128,20 0-352,-20-21 64,-18 21-865,18 0-1602,-59 0-4996</inkml:trace>
  <inkml:trace contextRef="#ctx0" brushRef="#br1" timeOffset="134935.7179">13438 12181 9064,'-20'-20'1089,"0"20"-224,-19 0 480,-1 20-128,0-1-736,-19 1-193,0 20 128,19 0 65,-19-1 31,18 21-223,1-21-129,21 2-64,-1-2 128,20 1 128,0 0 161,0 0-65,0-1 33,20 21-225,19-21 32,1-19-95,-1 21-65,2-22 32,17 1-32,-17-1-32,-1-19 32,-1 21-160,1-21-320,-20 0-449,-1 0-352,-19 0-641,20 0-1281,-20 0-4131</inkml:trace>
  <inkml:trace contextRef="#ctx0" brushRef="#br1" timeOffset="135513.7509">13815 12598 2978,'0'20'7527,"0"0"-7110,0-20 416,20 0 512,-20 0-416,20 0-641,19-20-192,-19 20-192,21-20-513,-3 20-736,3 0-1089,-21 0-3684</inkml:trace>
  <inkml:trace contextRef="#ctx0" brushRef="#br1" timeOffset="135649.7587">13955 12697 9352,'-41'40'961,"41"-20"-384,20-20 384,1 0-513,-1 0-320,19 0-832,-19 0-2115,20-20-3331</inkml:trace>
  <inkml:trace contextRef="#ctx0" brushRef="#br1" timeOffset="135882.772">14331 12360 12844,'0'19'1793,"-20"1"-1216,20 19 352,0-18 96,0 19-353,0 0-287,0-21-321,0 21 32,0 0-96,20 19 0,-20-19-352,21-1-641,-1 2-897,-20-21-2338</inkml:trace>
  <inkml:trace contextRef="#ctx0" brushRef="#br1" timeOffset="137475.863">15621 12638 13356,'0'19'865,"-18"1"-705,18 0 128,0 0 97,0 20-289,0-1-96,0-18-513,18 18-640,-18-19-833,20-1-2466</inkml:trace>
  <inkml:trace contextRef="#ctx0" brushRef="#br1" timeOffset="137611.8709">15662 12539 13484,'-21'-21'-576,"21"21"-1859,0 0-607,0 0-1923</inkml:trace>
  <inkml:trace contextRef="#ctx0" brushRef="#br1" timeOffset="137892.8868">15959 12459 7431,'0'-60'2049,"0"60"-992,-20-20 481,0 1-417,20 19-288,-19-21-161,-1 21-223,20 21-97,-20-2-256,20 1-32,0 19-32,0 2 0,0-2 64,0 1-96,0-20 0,20 40-192,0-21-288,-1 1-97,1 19-63,-20-39-481,20 21-225,-20-22-543,20 1-2307</inkml:trace>
  <inkml:trace contextRef="#ctx0" brushRef="#br1" timeOffset="138015.8939">15900 12837 5733,'-40'-41'4901,"20"21"-2884,20 1 1,0-1-416,0 0-353,20 20-512,0 0-673,19 0-192,1 0-513,1 0-1761,-3 0-3268</inkml:trace>
  <inkml:trace contextRef="#ctx0" brushRef="#br1" timeOffset="138707.9334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<inkml:trace contextRef="#ctx0" brushRef="#br1" timeOffset="139104.9561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<inkml:trace contextRef="#ctx0" brushRef="#br1" timeOffset="139551.9817">18282 12578 6053,'-21'20'6150,"21"-20"-6374,-18 0 0,-2 20 352,0 0-32,20-1-64,-21 1-128,21 0 32,0 20 192,21-20 512,-1-20 449,0 19-128,19-19-64,-19 0 256,0 0-160,19-19-224,-39-1-353,20 0-448,-20 0-256,0 0-705,-20 0-897,1 1-2658</inkml:trace>
  <inkml:trace contextRef="#ctx0" brushRef="#br1" timeOffset="139825.9976">18500 12776 15150,'0'0'384,"-20"0"-384,20-19 385,-20-1 159,20 20-288,0-20-224,0 0-96,0 0 64,20 0 64,0 1 97,0 19-97,1 0-64,-3 0 0,2 0 96,0 0-64,-20 19 0,21 1 0,-21 0-64,0 0-32,0 0-577,0 0-736,0-1-1058,0 1-1536</inkml:trace>
  <inkml:trace contextRef="#ctx0" brushRef="#br1" timeOffset="140302.0246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<inkml:trace contextRef="#ctx0" brushRef="#br1" timeOffset="140700.0476">19851 12558 12363,'20'0'1538,"-20"0"-1570,-20 20 192,20-20 224,0 20-384,-21 0-640,21 0-321,0 19 320,0-19 385,0 0-161,0-20-832,21 0-3651</inkml:trace>
  <inkml:trace contextRef="#ctx0" brushRef="#br1" timeOffset="140814.0539">19851 12419 8488,'0'0'3523,"20"0"-7335,-2-20-2498</inkml:trace>
  <inkml:trace contextRef="#ctx0" brushRef="#br1" timeOffset="141190.0756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<inkml:trace contextRef="#ctx0" brushRef="#br1" timeOffset="154626.8439">16178 13432 11466,'-20'0'1153,"20"0"-480,0 0 512,0 0 1121,0 0-960,0 0-706,0 0-127,20 21 31,0-21-31,19 19-97,1 1-160,0 0-224,-1 0 32,1 0-31,-1 20-33,1-21-257,1 1-255,-23-20-225,3 20-352,-1-20-384,-20 0-769,20 0-1314,-20 0-7046</inkml:trace>
  <inkml:trace contextRef="#ctx0" brushRef="#br1" timeOffset="154873.8581">16516 13413 704,'0'-20'13037,"0"20"-12685,0 0-288,-20 0 1089,20 0 352,-21 0-800,1 20-289,0 20 33,2-21-65,-3 21-63,1 0-321,0 0-32,0-21 64,1 1-449,19 0-127,-20 0-385,20 0-352,0-20-994,0 0-1696</inkml:trace>
  <inkml:trace contextRef="#ctx0" brushRef="#br1" timeOffset="155067.8692">16714 13572 11755,'19'39'1857,"-19"-19"-1056,0 0 608,0 0-63,0 0-898,0 0-416,0-1-480,0 1-1122,0-20-2498</inkml:trace>
  <inkml:trace contextRef="#ctx0" brushRef="#br1" timeOffset="155549.8967">17190 13492 10890,'-20'0'1858,"0"0"-833,20 0 416,0-20 673,20 20-865,-20 0-576,40 0-193,-20 0-192,19 20-127,2-20 31,-3 0-352,3 0-417,-21-20-992,19 20-1570,-39 0-3620</inkml:trace>
  <inkml:trace contextRef="#ctx0" brushRef="#br1" timeOffset="155693.9052">17249 13552 13741,'-19'40'736,"38"-21"225,1-19 929,0 0-897,21 0-1025,-23 0-737,23 0-1441,-21 0-3587</inkml:trace>
  <inkml:trace contextRef="#ctx0" brushRef="#br1" timeOffset="156083.9273">17826 13453 12908,'0'0'1345,"0"0"-929,0 0 1794,-20 0-704,20 0-641,20 0-321,0 19-63,-1 1-161,21 0-64,-20 0-192,19 0-32,1 0-224,0 0-416,-21-1-321,21 1-833,-20 0-544,-20-20-1474,21 0-5765</inkml:trace>
  <inkml:trace contextRef="#ctx0" brushRef="#br1" timeOffset="156279.9385">18123 13393 15054,'-20'39'384,"20"-18"161,-20-2 800,-19 21-448,19 0-897,0-20 0,-20 19-289,21-19-319,-1 20-1186,0-20-2146,20-20-6245</inkml:trace>
  <inkml:trace contextRef="#ctx0" brushRef="#br1" timeOffset="156603.9572">18322 13552 13068,'39'20'833,"-19"0"-353,-20-1 1442,20-19-961,-20 0-865,20 20-32,-20-20-32,0 20 32,0-20-96,-20 20 0,20 0 32,-20 0 0,0-20 32,20 19-32,0-19 32,0 0 96,0 20 96,0-20-160,20 0 33,0 0-161,0 0-65,0 0-543,-1 0-1058,-19 0-2146</inkml:trace>
  <inkml:trace contextRef="#ctx0" brushRef="#br1" timeOffset="157050.9826">18917 13492 14541,'-20'20'1602,"20"-20"-1602,0 0 608,0 0 1026,20 0-673,0 0-737,1 0-64,-3 0-160,22 0-128,1 0-641,-23 0-1281,3 0-2178</inkml:trace>
  <inkml:trace contextRef="#ctx0" brushRef="#br1" timeOffset="157201.9912">18976 13552 13164,'-18'40'1217,"18"-40"-1121,18 19 481,22-19 768,-19 0-993,17 0-1120,3 0-2499,-21 0-7335</inkml:trace>
  <inkml:trace contextRef="#ctx0" brushRef="#br1" timeOffset="157591.0137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<inkml:trace contextRef="#ctx0" brushRef="#br1" timeOffset="160681.1903">13696 12081 1921,'-19'0'4100,"-1"0"-2562,20 0 287,-20 0 33,20 0-192,0 0-417,0 0-576,0 0-289,20 0 224,0 0 33,19 20-160,-19-20-97,20 0-128,-1 0 193,22 0-193,-3 0-64,22 0-128,19 0-32,20 0 32,1 0-96,-1-20 96,19 20-96,-19 0 0,21 0 32,-2 0 0,21 20 0,-19-20 32,-22 20-32,21-20 32,-19 0-64,-21 20 32,20-20 0,-19 0 32,-1 0-128,-20 0 192,0 0-192,-19 0 32,-1 0 32,-39 0-160,19 0-96,-39 0-930,0 0-1088,-18 0-2626</inkml:trace>
  <inkml:trace contextRef="#ctx0" brushRef="#br1" timeOffset="162734.3079">19851 11961 7142,'-21'0'1954,"21"0"-609,0 0 257,0 0 320,21 0-1057,-21 0-65,20 0-351,18 0-65,3 0 65,-2 0 31,21 0-544,19 0 416,20 0-576,1 0 480,39 0-416,-1 0 288,2 0-352,38 0 288,-18 0-352,18 0 416,0 0-480,-18 0 480,-2 21-288,-19-21 160,-1 0-32,-18 20 32,-1 0 0,-40-20 0,0 20 0,2 0-32,-42-20 64,-19 0-64,0 0-225,-20 0-223,0 0-737,0 0-577,0 0-1409</inkml:trace>
  <inkml:trace contextRef="#ctx0" brushRef="#br1" timeOffset="167851.6006">13696 13154 9352,'-19'0'1762,"19"0"-1346,0 0 257,0 0 800,0 0-255,0 0-450,0 0-383,19 0-161,21 0-96,-20 0 64,19 0-64,1 0-64,1 0-96,-3 0 96,3 0-64,18-20-224,-19 20-673,-1 0-1569,-19-19-3428</inkml:trace>
  <inkml:trace contextRef="#ctx0" brushRef="#br1" timeOffset="169221.6789">15066 13711 10602,'-20'19'2946,"20"-19"-2401,-20 0-225,20 0 609,0 0 288,0 0-544,20 0-289,0 0-64,19 0-95,1-19-1,1 19-160,-3 0-32,3 0 64,-1 0-192,-1 0 96,-19 0-128,20 0 0,-21 0-96,1 0-257,0 0-384,0 0-640,-20 0-1506,0 0-3715</inkml:trace>
  <inkml:trace contextRef="#ctx0" brushRef="#br1" timeOffset="169516.6958">15324 13592 12812,'0'0'864,"0"-20"-896,0 20 673,20 0 608,0 0-544,0 0-449,19 20-160,1-20-96,0 19 0,-1 1 64,1 0-64,-19-20 32,-3 20-32,2-20 64,1 20 97,-1-20 287,-20 20 64,0-20-127,-20 19-161,20-19-32,-41 20-32,23 1-32,-3-2-63,-19 1-130,1 0-63,19-1-640,0 2-898,-20 18-1121,21-39-2914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2539 6935 8359,'-20'0'769,"20"0"256,-20 0 1281,20 0-288,0 0-576,0 0-417,-18 0-449,36 0-63,-18 0-97,0 0-288,40 0-64,-19 0 128,17 0-160,3 0-32,18 0 0,-19 0 0,0 0 0,-1 0 0,1 0-160,1 0-192,-23-20-161,2 20-63,0 0-289,-20 0-544,0 0-609,0 0-1602,0-20-5731</inkml:trace>
  <inkml:trace contextRef="#ctx0" brushRef="#br0" timeOffset="390.0221">2837 6776 8808,'0'0'352,"0"0"-448,0 0 1313,20 0 545,-20 0-417,20 0-384,1 20-320,-3-20 31,2 0 65,21 20-192,-3-20-257,-17 20-160,-1-1-128,0-19 64,0 20-32,-1-20-32,1 20 32,-20-20-32,0 0 64,0 20 224,0-20-31,0 20 159,-20-20-32,1 20-191,-1-1 31,0 1-96,-21 0-128,3 0 32,-3 20-64,3 0-1089,17-21-1570,1 21-5284</inkml:trace>
  <inkml:trace contextRef="#ctx0" brushRef="#br1" timeOffset="3728.2132">9150 6935 11594,'-20'0'929,"20"0"-833,0 0 577,0 0 736,0 0-63,0 0-802,20 0-320,0 0 33,0 20-129,19-20 160,1 0-128,-1 0-128,2 0-256,-1 0 416,-1 0-320,-19 0-128,20 0-225,-20 0-319,-1-20-97,-19 20-64,20 0-609,-40 0-1505,20-20-3811</inkml:trace>
  <inkml:trace contextRef="#ctx0" brushRef="#br1" timeOffset="4030.2305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<inkml:trace contextRef="#ctx0" brushRef="#br2" timeOffset="7380.4221">19274 6875 6277,'-19'0'1698,"-1"0"-193,20 0 449,0 0-96,-20 0-417,20 0-384,0 0-448,0 0-193,20 0 193,0 0-225,-20 0-159,39 0-161,-19 0-32,0 0 64,19 0-192,-19 0 32,21 0-193,-1 0-63,-22 0 0,23-20-353,-21 20-768,-20 0-1602,20 0-4196</inkml:trace>
  <inkml:trace contextRef="#ctx0" brushRef="#br2" timeOffset="7718.4412">19434 6756 10249,'0'-20'1474,"0"20"-1122,0 0 865,0 0 449,20 0-417,0 0-673,19 0-319,1 0-129,-1 20 96,1-20 417,0 0-417,-21 20-160,21-20 0,-20 0 0,0 20-128,-20-20 160,19 0-192,-19 20 224,0-20-160,0 20 256,0-20-224,-19 19 160,-1 1-192,0 0 160,0 0 65,0 0-1,1 0 0,-21-1-224,0 1 64,21 0-705,-21 0-736,-1 0-1410,23 0-7687</inkml:trace>
  <inkml:trace contextRef="#ctx0" brushRef="#br3" timeOffset="14734.8428">8435 2007 3651,'0'0'705,"0"0"1184,0 0-127,0 0-737,0 0 673,0 0 384,0 0-801,0 0-641,0 0-479,0 0 319,0 0 353,21 0-128,17 0-257,3 0-128,-1 0-128,19-20-128,1 20 33,-1 0-33,20-20-128,-18 20 64,-2 0 64,20 0-96,0 0 64,1 0-96,20 0 64,-1 20 0,0-20-32,0 0 0,1 20 96,19-20-128,-20 0 64,19 0-33,21 20-31,1-20 64,-2 0 97,22 0-226,-2 0 225,20 0-128,-18 0 64,-2 0 33,2-20 95,-2 20 0,-19 0 32,19 0 32,-18 0-96,-1 0-96,-21 0 129,22 0-193,-21 0 160,19 20-32,-18-20-160,-1 0 32,-20 0 64,0 0 32,-20 0 96,-18 0 0,-2-20 32,-39 20-320,0 0-1057,-20 0-1345,-20-20-10827</inkml:trace>
  <inkml:trace contextRef="#ctx0" brushRef="#br3" timeOffset="16785.9601">14868 258 8680,'0'-40'480,"0"21"930,-20 19-193,20 0-64,0 0 64,0 0-256,0 0-609,0 0-192,0 0 129,0 0 63,0 19 0,0 21-63,0 0-1,0 0-32,0 20 0,0-1 1,0 20-1,20-19-32,-20 39-32,0-19 32,0 20-128,0-1-96,20 0 193,-20 0 191,0 0-128,0-18 0,0 18 1,19-21-33,-19 22-96,0-1-128,0 1 128,0 19-256,0-19 512,0-1-287,0-20-65,20-18 128,-20-2-192,20-19 160,-20-1 32,0 1-96,20-21 0,-20 21-64,0-20 64,20 0-416,-20 0-1,0-20-255,19 0-321,-19 0-640,0 0-1538,0-20-8008</inkml:trace>
  <inkml:trace contextRef="#ctx0" brushRef="#br3" timeOffset="17708.0128">14550 2126 5188,'-40'0'257,"40"0"-161,0 0 192,-19 0 801,19 0 1153,0 0-384,19 0-769,-19 0-192,20 0 192,-20 0-224,20 0-33,0 0-159,0 0-160,-1 0-129,21 0-224,19 0 32,2 0-32,-3 0-96,22 0 33,19 0-33,20 0-96,0 0 160,41 0-256,-2 0-1,41 0-95,-21 0 64,41 0 160,-21 0 0,-20-20 64,21 20-64,-19 0-32,-2 0 32,0 20-64,-38-20 32,-21 0-160,-20 0-160,1 20 127,-1-20 193,-20 0 32,-20 0 0,1 0 0,-21 0-288,-39 0-1378,0 0-2754</inkml:trace>
  <inkml:trace contextRef="#ctx0" brushRef="#br3" timeOffset="18293.0463">15939 2583 14669,'20'19'1634,"-20"-19"-1634,20 0 480,19 20-287,1-20-193,-19 21 32,19-2 0,-1 1-128,1 0-257,-1-1-191,-19 2-417,0-21-897,0 0-1025,-20 20-2402</inkml:trace>
  <inkml:trace contextRef="#ctx0" brushRef="#br3" timeOffset="18458.0557">16257 2583 3459,'-20'19'9641,"1"-19"-9545,-1 20 288,-20 1 545,19 18 384,-17 0-448,-3-18-769,21 19-384,20-21-1249,0 0-1474,20 2-4164</inkml:trace>
  <inkml:trace contextRef="#ctx0" brushRef="#br3" timeOffset="18632.0657">16595 2682 17488,'-20'20'320,"20"20"-224,-20-20 129,-1 19-129,3 1-32,18-20-320,0 20-2083,18-20-5924</inkml:trace>
  <inkml:trace contextRef="#ctx0" brushRef="#br3" timeOffset="19244.1005">13855 914 14926,'0'0'128,"0"0"256,0 0 737,0 0-288,21 19 96,-21-19-385,18 20-480,22 1-224,-19 18-480,17-19-321,3-20-737,-21 19-1377,19-19-3235</inkml:trace>
  <inkml:trace contextRef="#ctx0" brushRef="#br3" timeOffset="19423.1107">14093 854 14221,'-39'0'1313,"19"21"-1313,20-2 737,-20 1-321,-1-1-95,3 1-161,18 21-256,-20-22-1154,20 1-1216,0-1-2467</inkml:trace>
  <inkml:trace contextRef="#ctx0" brushRef="#br3" timeOffset="19733.1286">14252 933 17392,'20'0'-320,"-1"0"416,-19 0-96,0 20 0,20-20 128,-20 21 32,0-1-128,20-1-64,-20-19-64,21 20 32,-21-1-320,0-19-193,0 21 385,20-21 192,-20 0 0,0 0 0,0 20 64,18-20 32,-18 0 96,0 0-32,20 0-64,1 0-64,-21 0-512,20 0-2755</inkml:trace>
  <inkml:trace contextRef="#ctx0" brushRef="#br3" timeOffset="20268.159">13756 875 13901,'0'0'480,"0"0"449,0 0-320,0 0 63,20 19 417,19-19-576,-19 20-353,21-1-96,-23 1 32,22 1-160,1-1 64,-2-20-320,1 19-257,-20 1-224,-1-20-384,1 0-320,0 19-577,-20-19-1954</inkml:trace>
  <inkml:trace contextRef="#ctx0" brushRef="#br3" timeOffset="20498.1722">14074 775 11434,'19'-20'417,"-19"20"1248,0 0-1440,-19 0 415,19 20 705,-20-1-448,0 2-352,20 18-161,-41 21-96,23 0-127,-2-21-129,-1 21-32,1-20-321,0-1-608,2 1-2338</inkml:trace>
  <inkml:trace contextRef="#ctx0" brushRef="#br3" timeOffset="22048.2611">14232 974 6149,'-20'0'1826,"20"0"-96,0-21 192,0 21-545,-20 0 384,20 0-607,0 0-482,0 0-512,0 0 97,0 0 191,20 0-160,-20 0 97,20 0-193,-20 0-224,20 21 0,0-21-32,-1 20-96,-19-1-289,20 1 321,-20-1 32,20 2-96,-20-1 192,-20 0 64,0-1 0,1 1 0,-1 0 96,20 0-128,-20-20 0,20 20 224,0 0 33,0-20-129,40 20-448,-21-20-225,21 0-576,19 0-961,-18 0-3523</inkml:trace>
  <inkml:trace contextRef="#ctx0" brushRef="#br3" timeOffset="23794.3608">14827 298 3971,'0'0'3267,"0"0"-1377,0-20 384,0 20-608,0 0 31,-20-20-223,20 20-641,0 0-641,-18 0-224,18 0-32,-20 0-32,-1 20 0,1-20 64,20 40-33,-20-20-31,20 19 96,0-18 0,0 18 0,20 0 0,0 2 32,1-22 129,17 1 63,3-20 64,-1 0-32,-1 0 33,-19-20-129,0 1 96,0-1 0,-20-1 0,0 2 129,-20-21-65,0 21-256,-20-2-32,21 1-640,-21 1-834,19 19-2241</inkml:trace>
  <inkml:trace contextRef="#ctx0" brushRef="#br3" timeOffset="24551.4042">17348 1987 5669,'0'-20'1890,"0"20"1473,0-20-993,0 20-897,0 0-159,-18 0-706,18 0-512,-20 0-224,-1 0 32,1 20 32,0 20 64,1 0 0,19-1 32,19 1 0,-19 0-64,20-1-64,21 1 96,-3-20-32,3 1 32,-1-21 64,-1 0-32,1-21 192,-1-19 33,-19 20-65,0-19 32,-20-1 224,0 0 129,-20 20-33,-19-19 161,-1 19-353,-19 0-191,19 0-706,-19 0-1793,18 20-5574</inkml:trace>
  <inkml:trace contextRef="#ctx0" brushRef="#br0" timeOffset="25809.4762">14629 1947 16591,'0'0'641,"0"0"31,0 0-287,0 0-97,40 20 385,-20 0 31,39 0-415,0 20-161,-18-21-32,18 1 32,21 0-128,-21 0-64,-19 0 64,19-20-448,-18 0-97,-23 20-416,2-20 481,-20 0-802,0 0-319,-20 0-2467</inkml:trace>
  <inkml:trace contextRef="#ctx0" brushRef="#br0" timeOffset="26031.4889">15105 1928 16719,'-19'-20'513,"-1"20"-161,0 20 513,-20-1-160,1 21 288,-21 0 0,21 19-641,-2 21-384,21-41-128,2 21-449,-2-39-736,20 17-993,20-38-2723</inkml:trace>
  <inkml:trace contextRef="#ctx0" brushRef="#br0" timeOffset="26658.5247">17012 278 13164,'-20'-20'2082,"20"20"-1986,-20 0 769,20 0-160,0 0 191,20 20 450,0-20-546,19 20-191,1 0-129,0 0-191,-1-1-1,21 1-256,-21 1 96,2-2-320,-3 1-96,3 0-225,-1-1-352,-21-19-768,-19 0-577,20 21-2178</inkml:trace>
  <inkml:trace contextRef="#ctx0" brushRef="#br0" timeOffset="26900.5384">17368 199 14445,'0'-40'385,"-20"40"1056,20 0-352,-18 0-64,-2 0 320,-1 40-416,-19-21-481,21 41-255,-1-20-1,-20 19-288,20 1 96,1 0-449,-1-21-544,20 1-256,0 0-577,-20-20-2530</inkml:trace>
  <inkml:trace contextRef="#ctx0" brushRef="#br0" timeOffset="43010.4599">6649 8306 9032,'0'-20'1313,"0"20"-704,-20-20-97,20 20 577,-20-20 385,20 20-193,-20 0-736,0-20-321,1 20-64,-21 0 288,20 20-95,-19 0-225,-1 0-32,-1 0 0,-18 0-96,1 19 32,17 1 0,1 0-32,20 0 0,-19-1 0,39 21 0,-20 0-32,20-1 32,20 1 0,0-1-32,19 21 32,1-20-32,19 19-32,22-20 32,-2-19-192,20 0 31,0-20 129,0 0 96,1-20-64,-1 0 32,0-20 0,-20-20 0,20 1 32,-20-21 0,-18 20 32,-2-19-31,-19-21 31,-20 20-32,-1 1 32,-19-20-64,-19-1 64,-1 0 64,-20 20 448,-19 1 97,-20-1 0,-2 1 31,2 19-287,0 20 223,-20 1-415,20 19-290,-20 0-159,18 19-673,22 1-1185,19 0-2114,21 20-9511</inkml:trace>
  <inkml:trace contextRef="#ctx0" brushRef="#br0" timeOffset="44869.5662">6728 8703 11562,'-20'-19'737,"0"-2"160,0 21 96,1 0-128,-1 0-353,0 0-256,-20 0-256,21 21 0,-21-2 33,20 21 159,0-20-128,20 0-64,0 19 0,0-19 0,20 0 0,0-20 0,20 20-128,-21-20 224,21 0-64,-20 0 64,0 0-64,19-20 32,-39 20 32,20-20 0,-20 0 0,0 1-32,0-1-32,0 0-32,-20-20 0,20 20-96,0 1 32,-20 19 96,20 0 0,0 19 0,0 1 160,0 0 161,20 20-1,-20-1 129,20-19-193,0 20-224,1-20-32,-3-20 64,2 20-480,21-20-513,-41 0-1153,20 0-3363</inkml:trace>
  <inkml:trace contextRef="#ctx0" brushRef="#br0" timeOffset="45283.5898">6887 8365 7142,'0'-20'929,"0"20"1537,0 0-95,0 0-1250,0 0-224,-21 20-289,21 1-320,0-2 1,0 1 223,0 19-256,0-18-159,0 18-65,21-19-32,-21 0-129,20-20-255,-20 20-481,20-20-896,0 0-1795,-1 0-6213</inkml:trace>
  <inkml:trace contextRef="#ctx0" brushRef="#br0" timeOffset="45569.6062">6986 8445 6053,'20'0'96,"-20"0"705,20 0 1826,-20 0-1154,20 0-672,-20 19-225,0 2 161,0-21 32,0 20-161,-20-1-191,20 1-129,-20-20-32,20 20 64,-20-20-191,20 0-33,0 20-160,0-20 128,20 0-32,0 0-32,20 20-385,-21-20-447,1 0-834,0 0-1249,1 0-5028</inkml:trace>
  <inkml:trace contextRef="#ctx0" brushRef="#br0" timeOffset="45821.6206">7184 8445 8167,'0'0'801,"0"0"0,0 0 1537,0 0-1345,0 0-128,0 19 224,0-19-417,0 21-191,0-1-1,0-1-288,0 1-192,0 0-96,0 0-192,-18 0-288,18-20-545,-20 19-1730,20 2-6470</inkml:trace>
  <inkml:trace contextRef="#ctx0" brushRef="#br0" timeOffset="46189.6417">7026 8842 11562,'0'0'577,"0"0"128,0 20 2049,0-20-1473,0 20-448,0 0 32,0 19-352,0-18-449,0 18 0,0 1-192,0-20-1282,0 0-2626</inkml:trace>
  <inkml:trace contextRef="#ctx0" brushRef="#br0" timeOffset="47738.7303">2400 9379 1761,'0'0'5157,"0"0"-4965,0 0 129,0 0 1120,20 0 32,-20 0-448,20-20-608,0 20-129,19 0 32,1-20-64,19 20-63,2-20-129,-2 0 64,1 0 96,19 1 353,0-1-65,21 0-224,-1 0-192,20 0-96,1 0-64,-1 0-96,19-20-128,1 21-64,1-1 256,-2 0 96,1 0-32,20-20 32,-20 21 32,1-2 0,-23 2 32,3 19 320,-21-20 0,0 0-63,1 0-129,-1 20 0,-20-20-32,22 0-128,-22 20 32,-20-19 32,1 19 129,-1-20-33,0 20 160,-19-20 64,-20 20-223,0 0-97,-1 0-32,1 0-64,21 0 32,-21 0-32,-2 0 0,2 0-96,-20 0-289,21 0-351,-21 0-385,0 0-1121,0 0-1698</inkml:trace>
  <inkml:trace contextRef="#ctx0" brushRef="#br0" timeOffset="48041.7476">5815 8623 10954,'59'21'224,"-18"-21"1057,-3 0 33,3 0 127,-1 19-256,-1-19-608,1 21-417,-20-21 0,-20 19-96,19 1-64,-38 0 160,19 0 32,-20 0-96,-20 0 0,20-1-160,-19 1-128,19 0 0,-1 0 64,1 20-224,20-21-737,0 2-1090,-18-2-1856</inkml:trace>
  <inkml:trace contextRef="#ctx0" brushRef="#br0" timeOffset="49065.8064">2519 10810 6149,'0'0'7399,"0"0"-7815,20 0 192,-20-20 416,21 20 256,-1-20 33,19 0-225,1 0-192,19-19-32,-19 18 32,19-18 128,1 0 1,40-21-33,-21 20 192,40-20-32,-20 21-160,21-21-63,-21 0-97,0 21 0,0-21 64,1 20-64,-1-20 64,-20 1-128,20 19 128,0-19-128,21-1 32,-21 0 64,-20 1-32,20 19 64,-38-19-64,-2 19 0,-1 0 0,3 20-64,-2-20 64,20 20-32,-19-19 64,-1 18-64,20-18 64,-18-1-32,18 20 64,-20-20 64,1 21 160,-1-1-64,2 0-32,-23-20-159,23 20 63,-22 0-32,21 1 64,-21-2 96,21-18-32,-21 19 128,1 0 65,1 0-33,-23 0-160,2 20 257,1-19-65,-21 19-192,0 0-128,0 0 0,0 0-384,20 0-609,-20-21-256,0 21-256,0 0-1090,0 0-2465</inkml:trace>
  <inkml:trace contextRef="#ctx0" brushRef="#br0" timeOffset="49354.8228">5755 8941 8584,'60'-19'1825,"-21"19"-1600,1 0 1568,19-20 161,-18 20-416,-1 0-578,19 0-319,-19 0 128,-21 0-289,-19 0-384,0 20 0,0-20 161,-19 19-97,-1 21-64,-20-20-128,20 20 64,1-20-64,-1 0-160,0 20-353,20-21-480,-21 21 0,1 0-1121,2-20-5637</inkml:trace>
  <inkml:trace contextRef="#ctx0" brushRef="#br0" timeOffset="50587.8932">2539 12220 12427,'21'0'577,"-1"-20"-1058,-2 1 353,3-1 160,19 0-32,-1-20 160,-19 1 65,40-1 95,-21 0 321,1-19 31,19 19-384,2 0-31,-2 0-33,-19 1 0,19-1 32,1-20-31,-1 21-161,0-21 0,2 21-64,-3-22 32,22 21 0,-20-19 0,-1 19 0,1 1-64,-1-21 32,2 21 32,-2-1-32,-19 0 32,-1-20 32,21 21 320,-21-1 481,21-20 64,-1 20-256,0-19-257,22 19-160,-2-19-32,-20-1-159,20 20-65,-19-20-33,-1 1 66,2 19-66,-2-19-31,1-1 0,-1 20 32,0-19 32,22-1 64,-23 20-96,1-20 96,2 21 0,-2-21 1,1 20-65,-21 0 64,21 1-160,-21-1 224,22 20-256,-23-19 128,3-1 0,18 0 32,-19 20-289,0-20 642,-1 1-513,1 19 160,-1-21 0,-19 22 0,21-1 0,-21-19 0,18 18 0,-17 1-64,-1 1 96,0-1-32,-1 0-32,1-20 96,0 20-256,0 1 256,0-1-96,-1 0 32,1 0 32,0 0 32,0 0 96,0 0-64,1 1-64,-21-2-32,18 2 97,-18 19-129,20-20 0,-20 20 32,0-20 32,0 20-160,0 0-385,0 0-192,-20-20-159,20 20-33,-18 0-352,18 0-641,-21 0-1185,1 0-2434</inkml:trace>
  <inkml:trace contextRef="#ctx0" brushRef="#br0" timeOffset="50918.9124">5994 9061 11755,'0'0'448,"0"0"289,20 0 1473,-20-20-1185,39 20-417,-19 0-319,20 0-129,-20-20-32,19 20 32,1 0 0,-20 0 64,1 0-192,-3 0-32,-18 0-32,0 0 0,20 0 0,-20 20 0,0-20-32,0 20 64,0 0-32,0-1 128,0 2-160,0 18 160,0-19-96,0 20 32,-20-20-32,20 19 0,0 1-160,20-20-192,-20 0-417,0 19-1153,0-19-2530</inkml:trace>
  <inkml:trace contextRef="#ctx0" brushRef="#br0" timeOffset="53849.08">3791 8803 13228,'20'0'416,"-2"0"-384,2 0 0,21-20-224,-21 20-2851</inkml:trace>
  <inkml:trace contextRef="#ctx0" brushRef="#br0" timeOffset="54230.1016">4009 8564 14669,'39'-20'0,"-19"20"225,20-20 1184,-21 20-833,21 0-351,-20 0-225,1 0-160,-21 20-225,18-20 33,-18 20-129,0 0 1,-18-20 288,18 20 192,-21-1-32,21-19-32,0 21-32,21-21 96,-21 19-64,18 2-353,2-21-63,21 19 384,-21-19 64,-20 20 32,18-20 32,-18 20 352,-18 0 192,-2-20-223,0 20-257,-1-20 32,-17 0-320,17 20-609,21-20-1633,-20 0-2915</inkml:trace>
  <inkml:trace contextRef="#ctx0" brushRef="#br0" timeOffset="54533.1189">4544 8623 6470,'-20'21'4900,"20"-21"-5444,-19 19 608,19 2 737,0-2 127,19 1-351,-19 0-225,40 0-31,-20-20 95,21 20-32,-3-40-95,-17 20-65,19-20 160,-1 0 161,-19 0-321,-20 1-32,0-2 32,-20 2 289,-1-2-321,-17 21-192,-23 0 0,23 0-288,-3 0-673,-18 21-1505,-1-21-3076</inkml:trace>
  <inkml:trace contextRef="#ctx0" brushRef="#br0" timeOffset="55949.1999">3969 9498 1569,'40'0'8648,"-21"0"-8424,1-20 641,0 20 769,0 0-1026,-20 0-287,20 0-225,-20 20 0,0-20 64,0 19 192,0-19-63,-20 21-65,0-1 96,20-20 0,0 20-95,-20-20-193,40 20-32,-20-20 0,40 19-257,-21-19-511,21 0-898,1 0-1185,-3-19-2818</inkml:trace>
  <inkml:trace contextRef="#ctx0" brushRef="#br0" timeOffset="56200.2142">4346 9478 4420,'-39'20'6310,"19"-1"-6086,0 2 128,20-1 865,0 0-480,20-20-321,0 20-319,19-20-97,1 0 160,-1 0 128,-19-20-32,20 0 0,-20 0 129,-20-1 127,19 2-31,-19-1-129,-19 20 225,-1-20-257,0 1-256,-20 19-96,21 0 0,-21 0-577,20 0-1280,-1 19-2948</inkml:trace>
  <inkml:trace contextRef="#ctx0" brushRef="#br0" timeOffset="56799.2485">4108 10273 15502,'0'0'-288,"0"0"224,19 0 1313,1 0-608,20 20-449,-19-20-96,17 20-96,-17-20-32,-1 20 64,0-20-64,-20 20 64,0-1 64,0 2 0,-20-21 32,20 19 64,-20-19-128,20 20 1,-21-20-98,21 0 1,0 0-192,21 20-160,-1-20-385,0 0-993,19-20-1889,-19 20-2339</inkml:trace>
  <inkml:trace contextRef="#ctx0" brushRef="#br0" timeOffset="57059.2634">4524 10333 11723,'-39'0'64,"19"20"0,0-20 1089,20 19-128,-20-19-385,20 21-223,20-21 31,0 19-320,20-19-160,-1 0 64,-19 0 32,21-19-32,-3 19 97,-18-21 191,1 2 160,-21-1 129,0 0-161,-21 0 97,1 20-1,2-20-416,-2 0-224,-21 20-96,1 0-961,21 20-2018,-21-20-10025</inkml:trace>
  <inkml:trace contextRef="#ctx0" brushRef="#br1" timeOffset="61287.5052">6966 11585 4131,'-19'0'3011,"19"0"-1473,0 0 608,-20 0 0,20-20-545,0 20-544,-20 0-352,20 0-64,-20 0-161,-1-20-384,3 20 160,-2 20-320,0-20 192,-21 20-160,-18 0 32,19 0 0,-19 19-32,0 1 64,-1 0 32,1 19-128,-2-19 64,2 19 0,19 0 0,1 2-32,19 18-64,20-19 96,0 19 32,20-19 64,1 0 0,-3-1-160,22-19 161,1 19-33,18 1 32,0 0 64,21-1-64,19-19-64,-20-1 32,21-19 32,-1-20-96,0 0-32,0 0 96,-20-20-96,21 1 160,-21-21-160,1 0 64,-21 1 32,0-21 32,-19 0 225,1-20-161,-23 2-64,-18-22-96,-18-19-32,-23 20 64,-17 18 352,-3 22-31,2 0 319,-20-1-255,19 21-1,-19 19-320,20 0-224,-2 0-513,22 20-1024,-1 0-321,20 20-2723</inkml:trace>
  <inkml:trace contextRef="#ctx0" brushRef="#br1" timeOffset="62086.5509">6787 12260 12107,'21'-20'1986,"-21"20"-1538,0-20 930,0 0-193,0 20-417,0-19-223,-21 19-353,21-20 0,-20 20 65,2 0-161,-3 20-224,-19-1 31,20 1-63,-19 20 32,19-20 128,20 19-64,-20-19 64,20 1-224,0-2-32,20-19-1,0 20 161,0 0 64,-1-20 160,21 19-448,1-19 640,-23 0-224,2 0-31,21-19 127,-21-1 64,-20 0-160,18 1 64,-18-22-64,0-18-64,0 19-64,-18 1 128,18 19-96,-20 0 321,20 20-97,0 0 32,0 20-128,0 0 289,0 19 63,0 1-63,20 0-257,-2-21 0,3 22-96,-1-22 0,0-19-32,0 20 32,-1 0-288,1-1-385,0 2-896,0-21-897,-20 20-3812</inkml:trace>
  <inkml:trace contextRef="#ctx0" brushRef="#br1" timeOffset="62708.5866">7046 11863 7238,'0'0'3812,"-20"0"-3139,20 0 1216,-20 20-159,20-20-737,-20 19-513,0 2-95,20-2-65,-19 21-32,19-20-95,0 0-258,19 20-31,1-21-192,0 1-192,0 0-289,0-20-769,0 0-1216,-1 0-2787</inkml:trace>
  <inkml:trace contextRef="#ctx0" brushRef="#br1" timeOffset="62981.6022">7085 11942 8359,'0'0'2275,"0"-19"-2884,20 19 897,0 0 1250,1 0-225,-21 0-640,20 0-353,-20 0-128,0 19-32,0 0 225,0 2 31,0-1-32,-20 0-31,20 0-1,-21-20-64,1 20-224,20-20-64,0 19 0,0-19 0,20 0-64,-20 0-224,21 0-289,-1 0-736,-2 0-1505,2 0-2211</inkml:trace>
  <inkml:trace contextRef="#ctx0" brushRef="#br1" timeOffset="63241.6172">7245 11902 8231,'20'21'1346,"-2"-21"-866,-18 0 1250,21 19-225,-21-19-864,20 19-481,-20 2-128,0-1 64,20 20 64,-20-20 0,0-1-32,-20 1-96,20 0-256,-20 20-384,-1-20-193,3-20-160,-2 19-929,0-19-4388</inkml:trace>
  <inkml:trace contextRef="#ctx0" brushRef="#br1" timeOffset="63688.6428">7184 12319 11947,'0'20'96,"-18"-20"128,18 0 1890,0 0-993,0 0-448,18 0-97,2 0 1,1 0-321,-1 21-128,0-21-224,-2 0 64,3 19 32,-21 1-128,0 0 32,-21-1 96,3 2 0,-2-1 32,0 0 96,20-20 64,-21 19 161,1-19-97,20 0 320,0 21-31,20-21-353,1 0-64,19 0-160,-22 19-384,23-19-865,-1 0-1634,-21 0-10186</inkml:trace>
  <inkml:trace contextRef="#ctx0" brushRef="#br1" timeOffset="66486.8027">2420 9478 10505,'20'20'193,"-20"-20"-97,20 19 192,1 2-160,-3-1 289,2 0 319,0 0-319,21-1-97,-23 2 192,23 18 97,-1-19-65,-1 0-159,1 0-97,-1 19-128,1-19-96,0 20 32,-1 0-32,1-21 1,1 21-1,-2 0-32,1 0 96,19 0-128,-19-1 96,19 21-64,-19-21 64,19 2-32,2-2 481,-2 1-129,0 19-32,1-19 97,-1 20-225,1-21 128,-1 21-320,2 0 65,-2 0-97,0-21 128,1 21-192,-1-1 192,1-19-32,-1 20-32,20-21 32,-18 21-64,-2-20-64,0 0 256,1 0-31,-1-1-193,22 1 32,-43 0-32,23-21-32,-2 21 0,0-20 32,-19 20 0,19-21-32,-19 2 0,1-2 64,-3 2-64,3-2 64,-21 2 32,19-21-64,-19 19-64,20-19 96,-21 20-128,1-20 160,0 20-128,0-20 96,19 0-128,-19 20 128,0-20-64,0 0-64,21 20 160,-23-20-192,2 20 160,21-20-32,-21 19-160,-2-19 160,3 20-64,19-20-96,-20 20 256,-1-20-96,1 20-64,0-20 96,0 20-192,0-20 192,-1 20-32,1-20 0,20 19 0,-20-19-32,-1 20 0,1 0 0,0-20 96,1 20-192,17-20 32,-18 20 128,1-20 64,-21 20-160,20-20-64,0 19 96,-1-19 96,1 21-160,0-2 32,0 0 32,-20-19 32,20 21-128,-1-1 224,1-20-96,0 0 0,0 0-32,0 0 0,1 20 32,-3-20-192,2 0-96,0 20-128,1-20-257,-1 0-576,-2 0-769,-18 0-2562</inkml:trace>
  <inkml:trace contextRef="#ctx0" brushRef="#br1" timeOffset="66803.8209">6093 11704 11851,'-20'0'2018,"20"20"-2947,20 0 544,0 0 642,0-1 543,-1 1-543,1 20-161,20-20-32,-20 19-32,1-18 64,-3 17-32,2-17-32,0-1-64,-20-20 96,0 20 64,-20 0 321,0-20 159,2 20-127,-3-20-193,-39 19-224,21-19-32,-1 20-64,0-20-641,1 20-1953,-2-20-4325</inkml:trace>
  <inkml:trace contextRef="#ctx0" brushRef="#br1" timeOffset="67886.8827">2499 10869 8712,'0'0'1441,"0"0"-768,0 0 672,0 0 257,0 0-289,20 0-833,-20 0-127,20 20 95,1 0 0,-1-20 97,19 20-321,1 0-64,19 0-64,-19 20 97,19-21-97,1 22 0,19-22 0,-20 21-128,22-20 352,-2 20-384,0-1 128,20 1-32,1-1 0,-1 1 0,0 0 32,0-1-64,0 1 32,1 21 0,19-42-64,-20 21 96,21 0-64,-21-1 161,20 1-161,-19 0 128,-21-20-32,20-1-64,-20 21 32,0 0-64,-19-20 32,19-1-64,-20 2 32,2-2 0,-2 0-160,1 2 224,-1-1-64,2 0-96,-23 0 160,23 0-128,-22-1 32,1 1-129,-1 0 65,1-20 96,0 20-64,-1 0 128,1 0-352,-1-1 512,1-19-192,1 20 64,-3-20-256,-17 0 256,-1 0-160,0 0 96,-1 0-64,1 0 32,-20 0-192,0 20-448,0-20 223,0 0-1280,-20 0-2531,20-20-7398</inkml:trace>
  <inkml:trace contextRef="#ctx0" brushRef="#br1" timeOffset="68182.8997">5874 12062 13708,'-20'-20'257,"20"20"-898,20 0 993,-20 0 962,20 20-546,1-20-351,17 19-193,-18 1 32,1 20 65,19-20-33,-21 0-128,-19-1-64,20 1 0,-20 0 96,0-20 1,20 20 95,-40-20 96,20 20-288,-20-20 385,-19 20-481,19-1 0,-21-19-609,23 20-512,-23-20-352,1 21-898,1-21-896,-1 19-3811</inkml:trace>
  <inkml:trace contextRef="#ctx0" brushRef="#br1" timeOffset="69075.9507">2519 12200 11274,'-38'0'1089,"38"0"-801,0 0-31,-21 0 511,21 0 257,0 0-672,21 0-193,-3 20 160,22-20-160,1 20-32,18-20-31,0 20-65,21-20-32,19 20-257,-20-20 33,1 0-288,-1 20-129,1-20-384,19 0 224,19 19-704,2-19 1153,-1 0 320,0 20 0,1 1 192,-1-21 416,-1 19-288,1-19 1,-19 20 223,19-20-191,-20 20-129,21-20-128,-21 0 64,-20 19 64,20-19 0,-20 0-64,20 0 33,-18 0 319,-2 21-64,0-21-159,20 0-33,-20 0-64,2 0 96,-2-21 97,-20 21-65,1 0 0,-1 0-64,0 0-64,-18-19-63,-1 19 31,-21 0-64,1 0-64,0 0 0,0 0-96,0 0-64,-20 0-65,0 0 1,0 19 160,0-19-128,0 0-353,-20 0-416,20 0-640,-20 0-1218,20 0-3875</inkml:trace>
  <inkml:trace contextRef="#ctx0" brushRef="#br1" timeOffset="69437.9716">5935 12339 9865,'-20'0'480,"-1"0"-576,21 0 641,-20 0 800,20 0-288,0 0-352,0 0-65,20 0-95,1 0-161,-1 21-160,-2-21-96,23 0-63,-21 19-33,19-19 0,-19 20 0,0 0 32,20-20-128,-21 0 128,-19 19 96,20-19 64,-20 21 32,0-21-160,20 20 193,-20-20-97,-20 20-96,20-1 0,-20-19-32,1 21 64,-1-2 64,-20 1-192,20 0 32,-19 0-64,19 0-288,-1-1-577,1 1-961,2-20-1216,18 20-2884</inkml:trace>
  <inkml:trace contextRef="#ctx0" brushRef="#br1" timeOffset="70359.0243">4803 10988 2146,'20'-19'1505,"-1"19"-928,-19 0 1953,0 0 513,20 0-737,-20 0-1153,0 0-288,-20 0-32,20 19-65,0 2-159,-19 18-321,19-18-224,-20-2-32,20 21-64,0-20-352,0 0-609,0 0-833,20-20-2049,-1 0-5733</inkml:trace>
  <inkml:trace contextRef="#ctx0" brushRef="#br1" timeOffset="70654.0411">5080 11069 9737,'0'0'1954,"0"19"-3140,0-19 1026,0 20 737,0 0-225,0 0-128,0 20-63,0-21-33,21 1 64,17-20 32,-17 20 192,19-20 193,-1 0 0,-19 0-161,20-20-64,-20 0 129,-1 1 192,-19-1 63,0 0-127,0-20-321,-19 20 97,-1 1 31,-20-2-160,20 1-352,1 20-128,-1 0-385,0 0-1024,0 20-2851</inkml:trace>
  <inkml:trace contextRef="#ctx0" brushRef="#br1" timeOffset="71672.0994">4167 11446 13644,'-20'0'0,"20"0"-448,20-21 960,-20 21 65,0 0-513,20 0-160,1 21-288,-3-21-97,-18 0-191,20 0-1154,1 0-1890</inkml:trace>
  <inkml:trace contextRef="#ctx0" brushRef="#br1" timeOffset="71931.1141">4386 11425 768,'20'21'2979,"-20"-21"-961,0 0 384,19 0-800,-19 0-257,0 19-352,0-19-577,0 21-320,0-21-31,-19 19-33,19-19-32,0 0 0,0 21-321,0-21-800,0 0-801,19 19-2754</inkml:trace>
  <inkml:trace contextRef="#ctx0" brushRef="#br1" timeOffset="72264.1331">4605 11486 7366,'-21'19'2018,"21"-19"-2050,0 21 64,0-2 321,0 1 383,0 0-639,21 0-65,-1 0 32,-2-20 64,2 0 224,21 0 32,-21 0 193,-2-20-193,3 0 33,-1 20 191,-20-40-159,20 21 255,-20 19 289,-20-21-32,0 2-224,-1 19-481,3 0-192,-2 0-64,0 0-320,-1 0-705,1 0-1089,20 19-1505,0-19-3236</inkml:trace>
  <inkml:trace contextRef="#ctx0" brushRef="#br1" timeOffset="72710.1588">4307 11326 7847,'0'0'384,"0"-20"513,0 20 993,0 0-321,0 0-383,18 0-418,-18 0-447,21 0-129,-1 0-96,0 20-96,-20-20 0,20 20 0,-20 0 0,0 0 32,0 0 0,-20-1 0,0 2 32,0-2 32,20-19 32,-21 21 385,21-21-225,0 19-160,0-19 64,21 21-96,19-21 32,-20 19-128,19-19-192,1 20-769,-20-20-1441,-1 0-3267</inkml:trace>
  <inkml:trace contextRef="#ctx0" brushRef="#br1" timeOffset="73556.2069">4226 12697 12299,'-18'-20'1089,"-3"20"-224,21 0 929,-20 0-673,20 0-673,0 0-224,0 0-95,0 0-65,20 0 32,1 20-96,-3-20-64,23 0-353,-1 0-159,-22 0-866,23 0-2273,-21 0-5734</inkml:trace>
  <inkml:trace contextRef="#ctx0" brushRef="#br1" timeOffset="74355.2526">4643 12657 544,'-18'0'9641,"18"0"-8648,0 0 352,0 0 417,0 0-961,18 0-545,2 0-256,-20 0-32,21 0 32,-1 0 0,-20 0 96,0 20 192,0 0 65,0-20-97,0 20-160,0 0-32,-20 0-96,20-1 0,-21 1-160,21-20-160,0 21-65,0-1 1,0-20-417,0 19-640,21-19-1058,-1 0-3202</inkml:trace>
  <inkml:trace contextRef="#ctx0" brushRef="#br1" timeOffset="74621.2681">4842 12796 6758,'0'0'3940,"-19"0"-4581,19 21 545,-20-21 1281,20 20-448,0-1-513,0 1-160,0-20-256,20 19-128,19 2 95,-19-21 33,20 0 96,-1 0 96,-19 0 64,21-21 256,-23 21 417,-18-19 737,20-1-257,-20 1-128,0-1 32,-20-21-577,2 41-416,-3-19-160,-19-1-160,20 20-480,-19 0-1378,19 0-3588</inkml:trace>
  <inkml:trace contextRef="#ctx0" brushRef="#br0" timeOffset="80070.5797">19136 7570 8744,'0'0'1249,"0"0"256,0 0-95,-20 0-802,20 21-159,0-2 31,0 0-31,-20 2-129,20-1 513,-21 20 64,21-1-385,0 1-256,-18 0-128,18-1-32,0 1-31,0-20-97,0 20-385,0-21-256,0-19-960,0 21-2307</inkml:trace>
  <inkml:trace contextRef="#ctx0" brushRef="#br0" timeOffset="80365.5964">18858 7868 12299,'0'0'192,"0"0"-128,19 20 737,-19 0 320,20 0-448,-20 0-385,20 19-224,0-18-32,-20 18 32,21-19 32,-3 0 65,-18 0 447,40-20 289,-19 0 0,-1 0-481,19-20 97,1 0-161,-20 0-96,-1 1-256,1-1 32,0-1-416,0 21-833,-20-19-1538,0 19-6950</inkml:trace>
  <inkml:trace contextRef="#ctx0" brushRef="#br0" timeOffset="84134.812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<inkml:trace contextRef="#ctx0" brushRef="#br0" timeOffset="85166.8712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<inkml:trace contextRef="#ctx0" brushRef="#br0" timeOffset="85922.9143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<inkml:trace contextRef="#ctx0" brushRef="#br0" timeOffset="86456.9448">19075 12121 14061,'0'-40'1153,"0"21"-929,0-1 705,21 20 256,-21 0-416,0 0-385,0 0-31,20 0 95,-20 0 32,20 20-31,-20-1-193,0 21 64,0 0-95,0 19-97,0-19-64,0 19-64,0 1-288,0-20-449,0 0-801,20 0-1216,-20-21-8072</inkml:trace>
  <inkml:trace contextRef="#ctx0" brushRef="#br1" timeOffset="91150.2133">20685 7570 8231,'18'-40'865,"-18"40"-224,0-20 1345,0 20 32,0 0-801,0 0-513,0 20 225,0 1-256,-18 19-321,-3-2-32,21 3-159,-20-1-129,0-1 224,20 1-160,0 0-32,-20-1-32,20-19 32,0 20-64,0-20-256,-19-20-609,19 20-1217,0-20-2690</inkml:trace>
  <inkml:trace contextRef="#ctx0" brushRef="#br1" timeOffset="91424.2291">20387 7829 14798,'19'0'640,"1"0"-512,-20 20 353,20-1 159,0 1-127,-20 20-385,0 0-128,20-21-96,-20 22 96,19-22 32,1 1 64,-20-20 64,20 0 289,20 0 255,-21-20 33,1 1-161,20-22-159,-1 22-289,-19-21 0,21 0-128,-21 20-288,-2 20-513,3-19-1057,-21 19-2882</inkml:trace>
  <inkml:trace contextRef="#ctx0" brushRef="#br1" timeOffset="96119.4975">20466 9657 4772,'0'-19'4004,"0"19"-1634,0 0 385,0-21-385,0 21-640,20 0-481,-20 0-256,0 0-513,0 0-63,0 21 319,0-2-287,0 1 63,19 20-128,-19 0-127,0-1-129,0 1-32,0 0-192,0-21 96,0 2-352,0-2-129,0 1-352,0-20-736,0 0-513,0 0-4004</inkml:trace>
  <inkml:trace contextRef="#ctx0" brushRef="#br1" timeOffset="96805.5367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<inkml:trace contextRef="#ctx0" brushRef="#br1" timeOffset="97454.5741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<inkml:trace contextRef="#ctx0" brushRef="#br1" timeOffset="98089.6104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<inkml:trace contextRef="#ctx0" brushRef="#br2" timeOffset="114596.5544">10758 9617 11530,'-39'-19'1154,"19"-1"-162,0 0 1,-21 20-224,3-20-256,-23 20-129,2 0-160,0 0-192,-21 20 96,1 0 129,0 19 95,0-18-224,-2 18-128,2 1 64,0 0-64,0 19 32,18-19 0,2 20 224,19-1 97,1 1-225,19 20-96,0-2 128,20-18-192,0 20 128,20-1-64,20 1 32,-1-21-64,22 21-64,-2-20-64,0-1 64,21-19-32,19 0 160,1-1-64,-1-19 0,0-20-32,20 20 64,-19-20 0,-1-20-32,0 20 0,0-20 32,0-19 0,1 19-96,-21-20 128,-20 0-64,1-20 32,-1 21-32,-19-21 128,-19-19-64,-3-1 64,2 1 0,-20-20-128,-20-1 385,-19 21 63,-1-21 321,-39 40 0,0 1-225,-2 19-63,-18 1-321,0-1-64,20 20-192,0 0-641,0 20-800,38 0-481,3 0-1153,17 0-5670</inkml:trace>
  <inkml:trace contextRef="#ctx0" brushRef="#br2" timeOffset="115231.5907">10341 10234 12716,'0'-20'1025,"-20"20"-417,1-21 385,-1 21-224,0 0 160,0 0-609,-19 0-288,19 21-64,-21-1 32,21 19 0,2 1 0,-3-20 0,21 19 32,0-18-64,21 18 32,-3-19 0,2-20 64,21 20-32,-3-20 96,3 0-32,-1-20 32,-21 0 0,1 0-31,0 1 63,-20-21-96,0 20 64,0 0-64,-20-20-128,20 20 64,-20 1 0,20-1 96,-19 20 64,19 0-96,0 20 64,0-1 129,0 1-257,19 20 96,1-20 32,0 19-96,0-18-32,0-2 0,0 21-192,-1-40-289,1 20-256,-20-20-512,20 20-1313,-20-20-2211</inkml:trace>
  <inkml:trace contextRef="#ctx0" brushRef="#br2" timeOffset="115606.6121">10480 9955 1281,'20'-39'64,"-20"39"1057,0-21 641,0 21 704,0-19 64,0 19-320,0 0-352,0 0-865,0 19-128,0 2-160,0-2-225,-20 21-288,20-20-32,20 20-32,-20-20-31,21-1-65,-21 1-193,18 1-415,2-21-577,1 19-865,-1-19-2370</inkml:trace>
  <inkml:trace contextRef="#ctx0" brushRef="#br2" timeOffset="116003.635">10638 9916 8488,'0'-21'1377,"21"21"-1249,-1 0 929,0 0 256,-20 0-128,20 0-544,-1 21-385,-19-21-192,20 19 64,-20-19-96,0 20 64,0-20-96,-20 0 0,1 20 0,19-20 0,-20 20 0,20-20-64,0 20-96,0-20 96,0 20-32,20-20-192,-1 20-32,-19-1 223,20 1-223,-20-20 160,20 21 64,-20-2 96,0-19 96,-20 20 32,0-20 64,1 0 0,-1 0 1,0 20-161,0-20-417,20 0-960,-21 0-1602,21 0-5381</inkml:trace>
  <inkml:trace contextRef="#ctx0" brushRef="#br2" timeOffset="116285.6511">10818 9895 10153,'0'-19'929,"19"19"-769,-19 0 1794,20 19-705,-20 2-256,20-2-384,-20 1-257,20 0-160,0 20-96,-20-20-32,19 0-96,-19 19-96,0-18-160,0-2-128,0 21-417,-19-21-705,-1 2-992,0-1-2275</inkml:trace>
  <inkml:trace contextRef="#ctx0" brushRef="#br2" timeOffset="116574.6677">10738 10511 12363,'0'40'3459,"0"-20"-3362,0 1 31,0-2-96,0 21-289,-19 0-2433</inkml:trace>
  <inkml:trace contextRef="#ctx0" brushRef="#br2" timeOffset="117532.7223">11434 10393 7046,'0'0'5349,"0"0"-4772,0 0 224,0-21 384,0 21 0,18 0-256,3 0-513,39 21-320,-21-21-32,40 0-32,-19 0 0,19 0-32,-20-21-160,2 21-224,-2 0-193,-19 0-768,0-19-1730,-21 19-2754</inkml:trace>
  <inkml:trace contextRef="#ctx0" brushRef="#br2" timeOffset="117784.7367">11969 10234 9352,'-39'0'2851,"39"0"-2755,18 0-128,3 0 320,19 19 673,0-19 96,-1 20-384,21-20-289,-1 20-63,-18 0 255,-3 20-224,3-21-223,-21 2-65,-20-2 32,0 1 192,-20 0 0,-21 0 1,3 0-97,-23-1-96,2 2-224,19-21-257,1 19-608,19-19-2210,20 0-8872</inkml:trace>
  <inkml:trace contextRef="#ctx0" brushRef="#br2" timeOffset="118412.7727">12783 9895 9160,'0'0'3620,"0"0"-3492,0 21-64,0 18 576,0 21 33,0 19-64,0 1-321,0-1-256,0 1-32,0-1 0,0 1 32,20-21-32,-20 1-64,0-20 96,0-21 0,0 2-32,0-21 192,0 0 160,0-21-255,20 2-129,0-21-65,-20 0 1,20 20-64,-1-20 0,1 21 192,0-1 0,0 20 96,-20 0 321,20 20 351,-1-1-255,1 2-257,0 18-32,0-18-127,-20 18-97,21-19 32,-3 20-257,-18-1-543,20-19-706,-20 20-1376,21-20-3044</inkml:trace>
  <inkml:trace contextRef="#ctx0" brushRef="#br2" timeOffset="119112.8126">13538 10551 12684,'0'0'1121,"-21"0"-1185,1 0-65,0 20 97,2 20-64,-3 0 0,1 0-96,0-1 0,20 1 96,20 20 0,0-21 96,1 1-32,17-20-97,3 20 194,17-40 159,-17 19 128,18-19 321,-19-19 31,0-1-319,-1 0 95,1-20 97,-19 0-1,-21 1 129,0-1-64,-21 0-193,1 1-256,-20-1-64,1 20-32,-1 0-192,1 20 32,-1 0-1057,20 0-1537,-1 0-3428</inkml:trace>
  <inkml:trace contextRef="#ctx0" brushRef="#br2" timeOffset="119429.831">13576 10711 9769,'-18'0'2690,"-2"19"-2530,20-19 545,0 20 64,-21 0-353,21-20-63,0 20-161,0 0-64,21 0-96,-21-1 64,20 1-384,-2-20-577,2 0-833,-20 0-1184,21 0-4133</inkml:trace>
  <inkml:trace contextRef="#ctx0" brushRef="#br2" timeOffset="119702.8464">13596 10750 10954,'0'20'480,"0"-20"-1024,0 20 896,21-20 545,-21 0 0,20 0-577,0 0-160,0 0-96,-1 0-32,1 0-128,0 0-608,0 0-481,0-20 128,-20 20 320,0 0 160,0 0 385,0 0 288,0 0 481,0 0 159,-20 0-191,20 20-161,0 0-192,-20 0-159,20-1-194,20 1-960,-20 0-1473,0-20-4805</inkml:trace>
  <inkml:trace contextRef="#ctx0" brushRef="#br2" timeOffset="120002.8637">14133 10115 13933,'-40'0'2274,"40"0"-2242,-19 19-64,-1 21 128,20 0 192,-20-1 193,20 21-97,0-1-320,0 1 0,0-20-96,20 20-128,0-21-256,19 1-481,1-20-224,-20 0 0,19-20-833,-19 0-1762,20 0-4291</inkml:trace>
  <inkml:trace contextRef="#ctx0" brushRef="#br2" timeOffset="120201.8751">14311 10452 14765,'0'20'1057,"0"-20"-1057,20 20 929,1-1 481,-1-19-193,-2 21-737,23-2-320,-21 1-160,0-20-576,19 21-321,-39-21-608,20 19-1442,-20-19-1345,0 0-2338</inkml:trace>
  <inkml:trace contextRef="#ctx0" brushRef="#br2" timeOffset="120388.8858">14510 10372 14509,'-39'21'1217,"19"-21"-1217,0 19 321,-21 21 704,3-20 32,17 19-513,-19-18-384,21 18-320,-1 1-512,20-20-578,-20 0-1056,40-1-2370</inkml:trace>
  <inkml:trace contextRef="#ctx0" brushRef="#br2" timeOffset="120662.9014">14629 10234 4195,'0'-41'10058,"0"41"-9546,0 0-223,0 21 1440,0-1-383,20 19-193,20 1-545,-21 0-383,21 0-97,1-1-96,-23 21-32,2-20-64,1 20-289,-21-21-127,0 0-289,-21 21-224,1-20-1025,-18 0-3267</inkml:trace>
  <inkml:trace contextRef="#ctx0" brushRef="#br2" timeOffset="121550.9521">7502 9021 8327,'0'20'1250,"0"-20"-1026,0 20 705,20 0 384,0-1 256,1 2-608,17 18-416,3 1-257,18 0-160,20-1 225,21 21 127,0-20-288,17 39-128,3-20 0,19 22-160,-19 18-288,-2-20-481,-18 1-224,18-1 64,-37 1-609,18-21-1152,-20 1-2691</inkml:trace>
  <inkml:trace contextRef="#ctx0" brushRef="#br2" timeOffset="121631.9567">9308 10234 160,'41'-20'352,"-41"-1"-512</inkml:trace>
  <inkml:trace contextRef="#ctx0" brushRef="#br2" timeOffset="121968.976">9190 9975 10634,'0'40'608,"19"-40"-352,1 20 1538,20 0 0,-1 19-513,2-18-833,-1-2-127,-1 21-289,-19-21-32,0 22-160,0-22-129,0 1-159,-20 0 224,0 0 160,-20 0 160,0-20 32,-20 20 288,1-1-63,-1 2-1,-19-2 32,18 1-63,-18 0-225,19 0-96,20 0-96,0-1-673,1 2-833,-1-2-1793,0 1-8648</inkml:trace>
  <inkml:trace contextRef="#ctx0" brushRef="#br2" timeOffset="122747.0207">7680 12181 14157,'0'0'608,"0"0"-2081,0 0 1121,21-20 448,-1 0 160,20 0 32,-1-20-192,1 1-96,19-1 0,-19-1 257,19-18 31,2 0-96,-2-20-96,20-1 225,20 1 95,-19-21 801,20 20-416,-21 21-577,0-1 0,0 1 289,2 19-129,-23 1-320,1 19 32,2-20 64,-22 1 33,21-2-161,-1 22 0,1-21 0,-1 0 32,-18 20 0,-23-20-64,23 20-64,-41 1 160,20 19-32,-20-20-64,0 20 32,0 0-577,20-20-512,-20 20-736,0 0-1186,0 0-2242</inkml:trace>
  <inkml:trace contextRef="#ctx0" brushRef="#br2" timeOffset="123066.0387">9229 10711 6630,'0'0'4548,"0"0"-3843,20 0 928,0-20 321,19 20-801,-19 0-416,41 0-353,-22 0 1,1 0 95,0 0 225,19 0-193,-19 0-288,-1 0 1,-19 0-193,1 0 32,-21 20-64,0-1 0,-21 1 64,-19 20-96,1 0 192,-1-21-128,20 21-96,1-20 64,-1 20 32,20-20-128,0-1-385,20 2-319,-20-21-738,19 19-1345,1-19-4291</inkml:trace>
  <inkml:trace contextRef="#ctx0" brushRef="#br2" timeOffset="124183.1027">9646 9856 7591,'0'0'2658,"0"0"-2562,20 0 1442,-20 0 223,0 0-575,0 0-161,21 0-97,-21 0-223,0 20-64,0-20-1,0 0-159,0 0-129,0 0 0,-21-20-31,21 20-129,-20-20-96,0 0 192,20 0-96,-19 0-63,-21 1-1,20-21-128,0 20 96,1-20-64,-1 0 32,0 21-64,0-21 32,0-20 96,-19 20 128,-1 0-128,-19 1-96,18-21 225,-18 20 127,-1 1-448,-19-21 224,20 20-96,-1-19 32,-20-1-96,22 1 0,-23 19-32,22-20 96,-1 1 0,-20-1-96,22 1 64,-3-2 64,-18 2-160,20 19 128,-20 1 0,19-21-64,21 21-64,-22-21 64,23 0 0,-23 20-32,22-19 64,-1 19-32,0-20 0,1 21 32,-1-2-64,-1 2 96,23-1-64,-2 20-160,-1 0 481,1 1-257,0-1-64,20 0 0,-18 0 0,18 20 0,0 0-32,0-20-128,0 20 256,0 0-481,0 0 33,0 0-289,0 0-576,18 20-673,-18-20-992,20 20-8265</inkml:trace>
  <inkml:trace contextRef="#ctx0" brushRef="#br2" timeOffset="124899.1437">9229 9617 13773,'0'0'864,"20"21"-63,-20-21 1217,20 19-737,1 1-416,17 0-513,-17 0-416,19 20 545,19-21-417,-19 21-32,-1-20 64,21 0 0,-21-20-32,1 20 128,1-20-128,-3-20 193,-17 20 223,-1-20-96,0-20 65,-20 1-225,19-1-64,-19 0-128,0 1-64,0-1-224,0 20-417,0 0-480,0 0-640,0 20-738,-19 0-2946</inkml:trace>
  <inkml:trace contextRef="#ctx0" brushRef="#br4" timeOffset="126491.2347">6947 7034 2914,'-20'-20'2723,"20"20"-1410,0-20 321,-20 0 127,0 20 1,-1-19-417,3 19-512,-22 0-224,19 0-289,-17 19-128,-3 1-160,1 0 0,1 20-32,-1-20-32,1 39 0,19-19-32,0 20 64,20 19 0,0-19-32,20 19 64,19-20-32,1 22 32,39-43-64,-18 23-96,38-41-545,0 19-192,0-19 289,1-20 288,-1-20 224,0 1 128,-20-1 64,0-20-96,-18-20 288,-43 1 353,2-1 416,-20 0-481,-20-19-159,2-1-321,-43 1 64,2 0 1442,-20 19-449,-2 20-352,2 0-257,21 21-480,-3-21-128,22 40 64,-1 0-480,0 0-994,21 20-928,19 0-2691</inkml:trace>
  <inkml:trace contextRef="#ctx0" brushRef="#br4" timeOffset="126802.2524">6767 7372 16559,'20'19'-128,"1"-19"288,-1 0 225,18 0-193,-17 0 32,19 0-128,-1 0-192,1 0-384,-20 0-129,0 0-672,-20 0-2339,0 0-6053</inkml:trace>
  <inkml:trace contextRef="#ctx0" brushRef="#br4" timeOffset="127003.2641">6947 7272 8584,'0'20'3459,"0"-20"-3203,0 20 1250,-20 0 255,20 20-512,0-21-512,0 21-577,20-20-192,-20 0-128,0 19-288,19-19-641,1 1-1986,0-21-5413</inkml:trace>
  <inkml:trace contextRef="#ctx0" brushRef="#br4" timeOffset="127228.277">7265 7272 13324,'0'40'1153,"-20"-20"-672,20 0 1440,0 19-479,0 1-353,0 0-609,0-1-352,0 21-352,0-20-801,0-21-1633,0 22-9258</inkml:trace>
  <inkml:trace contextRef="#ctx0" brushRef="#br2" timeOffset="131667.5309">8555 8386 11530,'0'0'1089,"0"0"-992,-20 0 1440,20 0 0,0 0-351,0 0-610,20 0-288,0 0-95,-1 0-65,21 19-192,-20-19-417,20 0-544,-1 0-768,-19-19-1026,0 19-2178</inkml:trace>
  <inkml:trace contextRef="#ctx0" brushRef="#br2" timeOffset="131859.5419">8932 8286 7655,'0'20'5253,"0"-20"-5061,0 20 1089,-21-1 801,21 1-961,0 20-704,-18-20-449,18 19-321,0-18-608,18 18-832,-18-19-1635,21 0-4547</inkml:trace>
  <inkml:trace contextRef="#ctx0" brushRef="#br2" timeOffset="132147.5583">9170 8485 8776,'-20'20'288,"0"-1"417,20 1 1505,0 0-641,0-20-480,20 20-672,0 0-289,19-20-96,1 19 64,1-19 128,-3-19-32,3 19-31,-21-20 255,19 20 257,-39-20-193,0 0-256,0 0 97,-21 1 63,-17-1-32,18-1-384,-39 21 0,18 0-320,21 0-993,-19 0-3588</inkml:trace>
  <inkml:trace contextRef="#ctx0" brushRef="#br2" timeOffset="133511.6363">7701 9657 11146,'-21'0'961,"21"0"-1025,0 0 224,0 0 801,21 0 160,-21 0-544,20 0-321,0 20-128,0-20 64,-1 0 192,1 0-223,0 20-33,-20-20-32,20 0 96,-20 20 32,0-20 129,-20 0 127,20 20-96,-20-20-191,20 20-193,-20-1 0,20-19 32,0 20-32,0 0-32,0 0-65,20-20-127,-20 20-224,20-20-161,0 0-224,0 20-63,0-20-161,-1 0-225,1-20-543,0 20-321,0 0-865,-20-20 128,21 20 2114,-21-20 1506,0 20 1697,0 0 33,0 0-1346,0 20 224,0-20 160,0 20-640,0 0 0,18-1-192,2 2-257,1-21-320,19 19-32,-22-19 64,23 0 65,-21 0 383,19-19 193,-19-2 0,-20 2-97,20-1-191,-20-20 31,-20 20 1,-19 0-353,19 20-320,-20-19 32,1 19-321,-1 19-1152,-1 1-4325</inkml:trace>
  <inkml:trace contextRef="#ctx0" brushRef="#br2" timeOffset="134513.6937">8415 11843 13869,'0'0'384,"0"0"-544,0 0 416,20 0 96,1 0-191,-1 0-33,-2 20-64,2-20 96,1 0-160,-21 20 224,0-20 193,0 19 191,0-19-31,-21 21-129,1-2-32,20 0-63,-18-19-225,18 21-128,0-1 64,18 0-256,2-20-321,1 0-255,-1 0-578,19 0-415,-19 0-161,20-20-288,-20 20-993,0-20 96,-1-1 2178,-19 2 1602,20 19 1280,-20-19 1026,0 19 64,-20 0-897,20 0-769,-19 0-416,-1 0-288,20 19-321,-20 0-224,20 2-32,20 19-96,0-20 97,-1 0-1,1-20-96,20 0-96,-1 0 64,1 0 0,1-20 32,-23 20 64,3-40 256,-1 20 320,-20-1-63,-20 2 160,-1 0-193,-17-2-223,-3 2-321,3 19-129,17-20-415,-19 20-1378,1 20-3555</inkml:trace>
  <inkml:trace contextRef="#ctx0" brushRef="#br3" timeOffset="140517.0371">22629 7849 8327,'0'-20'-672,"0"20"-866,0 0 834,0 0 672,0 0 416,0 0 0,0 0-480,0 0-416,-19 0-97,19 0-1217</inkml:trace>
  <inkml:trace contextRef="#ctx0" brushRef="#br2" timeOffset="141960.1196">22748 7690 6085,'0'-40'2146,"0"40"-256,0-21 0,0 2-193,0 19-479,0 0-257,0-19-161,0 19-127,0 19-32,-18 0 127,18 22 1,-21-1-224,1-1 31,0 21 1,0-20-129,20 19 97,-20-19-257,1 20 0,-1-21-224,20 1-32,-20-20-32,20 20-32,0-40-224,0 20-545,-20-20-480,20 0-449,0 0-512,-20-20-1954,20 20-2818</inkml:trace>
  <inkml:trace contextRef="#ctx0" brushRef="#br2" timeOffset="142233.1352">22450 7928 11274,'-20'0'1506,"20"0"-1090,0 0 321,0 0 1249,0 20-641,20 19-480,1-18-321,-21 18-256,20 1 257,-20 0 224,0 0-353,20-21-96,-20 21-31,19-20 223,-19 0-127,20-20 191,0 0-31,20 0 31,-1-20-95,1-19-129,1-1-128,-3 0-128,-18 0-64,21 0-128,-23 21-288,3-1-737,-21-1-705,20 21-1377,-20 21-3043</inkml:trace>
  <inkml:trace contextRef="#ctx0" brushRef="#br2" timeOffset="144967.2914">20664 9478 320,'-20'0'2594,"0"0"-2337,0 0 1921,1 0 192,-21 0-929,0 0-352,1 0-96,-1 0-192,-19-20-193,-2 20-63,2 0-193,-20-19-95,-20 19-193,0 0 128,0 0-64,-1 0 32,-19 0-32,20 0 64,20 0 289,-22 0-385,42 0-128,-20 0 64,0 0-32,19 0 0,-20 0 64,22 19-32,17-19-32,1 20-32,1-20 32,19 0-64,0 20 64,0-20-64,20 0-96,-19 0-32,19 0-97,-20 19 161,20-19 96,-20 0 32,20 0 32,0 0 128,0 0 129,0 21 95,0-21 0,0 20-159,0 0-129,0 0-64,0 20 192,0-1 64,0 1-32,0 19-128,-20-19-31,20 20-33,0-20 0,-20-1 0,20 1-32,0 0 32,0-1 32,0-19 64,0 20 64,0-20 161,0 0-1,20-20-64,0 19 65,0-19-257,19 0-32,1 0-96,0 0 64,-1 0-96,22 0 64,18-19 0,-20 19 64,20 0-192,1 0 160,-1 0-64,0 19 64,21-19-224,19 0 128,0 0-96,1 21 32,-2-21-257,1 20 225,0-20-224,-19 0 64,-21 0 256,1 19-129,-21-19 65,0 0 128,1 0-64,-1 0 64,-18 0 0,18 0 0,1 0 129,-21-19-33,1 19-128,-20 0 64,-20 0 64,19 0-32,-19 0 160,0-20 161,0 20-225,-19-21-64,19 21 0,-20-19-32,20 19-96,-20-20 64,20-19-320,0 18-160,-20-18-129,20-1-31,20-20-65,0 21 481,-20-21-64,20 20-65,-1 0 289,1 1 0,0-1 32,0 0-64,1 0 0,-21 1 0,20 19 32,-20 0-96,0-1-32,0 2 96,0 19 0,-20 0 0,20 0-288,-21 0 224,21 0 31,-20 0 65,0 0 0,0 0 65,1 19 95,-21-19 96,0 0-64,-19 0-64,0 0 161,-22-19 223,-18 19-96,0 0-287,0 0-354,-19 0-640,17 19-1569,22 2-10858</inkml:trace>
  <inkml:trace contextRef="#ctx0" brushRef="#br2" timeOffset="145624.329">22530 9558 12427,'20'-20'2050,"-20"20"-1377,0 0 576,0 20-128,0-20-128,-20 20 64,20 19-352,0 1-1,0 0-351,0 0-129,0-1-96,0 21 32,20-20-192,-20 19-288,0-19-289,20-20-448,-20 20-865,20-20-2626</inkml:trace>
  <inkml:trace contextRef="#ctx0" brushRef="#br2" timeOffset="147355.428">18778 10372 5445,'0'0'3971,"0"0"-2433,0 0-545,0 21 96,0-21 32,0 0-513,0 19-63,0 1-97,0 0-31,0 20-1,0 0-128,0-1-159,0 1-1,-19 0-96,19 0-32,0 19 32,-20-19 0,20 0 0,0-1-32,-20-19 0,20 20 64,0-20-64,0 0 32,0-1-32,20-19 32,-20 21-64,0-21 64,20 0-32,-1 19 0,1-19-32,0 0 32,20-19 0,-1 19-32,1 0 32,19 0 0,20 0-32,-18 0 0,18 0 32,0 19 0,20 1-96,-18-20 0,37 0 0,-19 21 64,0-21-33,20 0-31,-19 0 96,-1 0-96,0 0-32,-18 0 64,18 0-32,-20-21-32,0 21 160,20 0 64,-40-20 224,22 20 129,-22 0-97,-19 0-320,-21 0 32,1-19 64,-20 19 97,0 0 63,-20 0 128,1-21-128,-1 21-95,0-19-97,0-1 32,-1 0-128,3 20-32,18-40-64,-20 20-96,20-19 31,0-1-255,0 0-129,0 1 129,20-2-128,-2 2 447,3 0-319,-1-2-192,0 1 511,-20 1 129,20 19 33,-20-20 31,0 21 0,19-2-96,-19 2 64,0-1 0,-19 20 0,19 0-64,-20 0-64,0 0 96,-21 0-32,3 0-32,-3 0 64,3 20 64,-23-20 160,2 0-64,-20 0-64,-1 0-63,-20 0 31,1 0 32,-20 0 64,-19-20-128,18 20-32,-19 0 64,1 20 64,-2-20 0,21 19 1,0 2-33,1-21-32,-2 19 128,41-19-64,-1 20-160,41-20-32,-1 0 0,20 0-416,20 0-1026,0 20-2594,20-20-8455</inkml:trace>
  <inkml:trace contextRef="#ctx0" brushRef="#br2" timeOffset="148039.4673">22530 10551 10730,'20'-19'2562,"-20"-2"-2274,-20 21-352,20-19 385,-19 19-97,-21 0-128,19 19-64,-17 2-128,-3 18-32,21 1 128,0 0 0,20 20 64,20-21 64,21 1-32,-3 0 64,3-21 96,18 21 225,1-40 224,-1 0-193,1 0 161,-1-20 320,2 0 160,-43-19-64,3-1-32,-21 0-257,-39-20-607,-2 21-193,-17 0-96,-23 18-65,22 1-896,-20 20-1217,-20 0-3555</inkml:trace>
  <inkml:trace contextRef="#ctx0" brushRef="#br2" timeOffset="149381.5439">19771 11168 7431,'0'0'1249,"-20"0"-1121,20 0 1249,-20 0 417,0-20-481,-19 20-576,19 0-385,-40 0-192,21 0-64,-22 0-64,3 20-128,-22-20-160,0 0 64,-19 0 224,-1 0 96,21 0 32,-20 0-64,20 0 32,20 0-128,-1 0-32,21 0-160,-1 0 32,19 20 96,1-20 32,0 19 0,20-19 64,0 20-32,20 0 0,-20 0-416,20 0 127,-20-1 161,21 1 128,-21 20 32,20-20 32,-20 19 96,0 1-64,0 0-31,0 0-97,-20 0-33,20 0 97,0-1 33,0-19 63,0 0 64,0 20-96,0-40-96,20 20 32,-20-20 32,20 0 64,-1 0-96,1 0 160,0 0 33,20-20 31,-1 20-32,1 0 64,39 0-31,0 0-97,0 0-96,2 0-96,18 20 0,0-1-64,1-19-33,19 20-159,-20-20-96,19 0 192,1 20 224,1-20 160,-21-20-64,0 20-192,-20 0 160,2 0-128,-22 0 64,0 0-32,1 0 0,-21 20 0,1-20 0,1 0 64,-23 20 160,-18-20 257,20 0 159,-20 0 161,0 0-224,0 0-97,0 0-63,21 0-225,-21-20-96,0 20-64,-21-20-32,21 20-64,0-20-32,0-19-32,-20 19 128,20-20-32,0 20-161,0-39-95,0 19 128,0-20 64,0 1-96,20-1-513,1 20-865,-21 0 1090,20 1 384,-20 19 96,0 20 128,0 0 385,0-20 287,-20 20-319,-1 0-257,1 0-128,-19 0 0,-21 0 160,-19 0 161,-20 0 127,0-20 1,-21 20 95,-18 0-319,-1 0-289,19 0-288,21 20-1987,20-20-3522</inkml:trace>
  <inkml:trace contextRef="#ctx0" brushRef="#br2" timeOffset="149958.5771">22511 11425 13580,'-40'0'96,"-1"0"-1249,3 0 1057,-3 40 192,21-19 0,20 19-96,0-21-256,40 21 32,-19 0-64,37-1-97,-17-19-255,18 0 159,1 0 706,-1-20 767,2-20 386,-23 20 319,3-40 257,-3 21-512,-38-21-353,0 0-128,-18 1-289,-23-1-223,-17 0-321,-3 19-320,2 21-257,-1 0-1345,1 0-3523</inkml:trace>
  <inkml:trace contextRef="#ctx0" brushRef="#br2" timeOffset="151394.659">20486 12022 6053,'19'0'2915,"-19"-20"-2114,0 20 928,0 0-415,0 0-225,-19 0-417,19 0-287,-20 0-1,-20-20-288,20 20 192,-19 0-384,-1 0 288,1 0-352,-22-21 353,2 21-129,-21 0 96,1 0-32,-21 0-32,1 0 0,0 0-32,-20 0 0,19 0 96,1 0-64,-20 0 0,20 0-31,-1 0-33,1 0-32,0 0 32,40 0 0,0 0 0,-1 0-32,21 0 0,19 0 0,20 0 0,0 0-96,0 21 96,0-21 0,20 20-97,-1 0-223,1-20 384,0 0-192,0 20 96,0-20 32,-20 20-64,0-20 64,0 39 0,0-19-64,0 20 32,0-1-96,0 21 96,0-20-32,0 20 32,0-21 64,0 0 0,0 2-32,0-21 0,0 20 64,19-1-32,-19 1 0,0-1-32,0 1 64,0-20 0,0 20 192,0-40 33,0 19-1,20 1-64,0-20-64,0 0 64,19 0 1,1 0-225,1 0 96,-3 0-128,23 21 64,-2-21-32,40 20 32,-20-20 0,20 19 0,21 1-32,-1-20 64,0 0-64,19 19-64,-18-19-449,19 0 321,-19 0 32,-1 21 160,-1-21 0,-19-21 0,-18 21 32,-2-19 32,-20 19 288,1-20-320,-1 20 161,-19 0 127,-1-19-160,-19 19 0,0-20 32,1 20 129,-1 0-161,-20-21-64,18 21-32,-18 0-32,0-20-32,0 20 0,0 0 64,20-19-64,-20-1 32,0 0 0,0-20 0,-20 1 0,20 19 0,-18-40-64,18 1 32,0-21-160,0 0 128,0 1-64,0 0-385,18 19 65,2 20 320,-20 1 128,0 19 32,0 0-64,0 20 64,0 0 0,0 0-128,-20 0 0,2 0-32,-23 0 64,1 0 32,-19 0 64,-20 0 96,-2 0 353,-18 0-193,-19-20 289,-1 20-802,0 0 674,19 0-705,1 0 352,39 0-1922,1 20-2498</inkml:trace>
  <inkml:trace contextRef="#ctx0" brushRef="#br2" timeOffset="152546.7251">22530 12280 15022,'0'-40'1761,"0"20"-704,0 0 609,20 1-449,-20 19 32,0 0-576,20 0-257,-20 0-223,0 19 95,0-19 160,0 40-127,0-20 63,0 20 0,0 20-128,0-41 33,0 21-97,0-21-128,0 22-32,20-21 32,-20 20-64,0-21-64,20 21-128,-20-20-193,19 0-575,-19-1-1379,0-19-1953,0 0-10826</inkml:trace>
  <inkml:trace contextRef="#ctx0" brushRef="#br2" timeOffset="156704.9629">23463 9796 1409,'0'0'10025,"-20"0"-8904,20 0 353,0 0-289,0 0 64,20 0-320,20 0-352,0 0-161,19 0 0,0 0-63,22-20-193,-2 20-128,-20 0-96,1 0-385,-21 0-415,1 0-802,-19 20-1953,-21-20-3204</inkml:trace>
  <inkml:trace contextRef="#ctx0" brushRef="#br2" timeOffset="157049.9825">23602 9638 9769,'0'0'288,"0"0"-192,0 0 385,0 0-321,-20 0 0,0 19 160,-19 1 353,-1 0 192,0 0-65,1 0-127,-1 19 128,-19-19-65,18 20 33,21-20-96,2-20-193,18 20 1,0-1-161,18-19 161,2 21-289,1-2-128,19 1 160,-1 0-192,-19-20 32,20 20-96,-1 0-384,21 0-609,-21 0-1410,1-20-7654</inkml:trace>
  <inkml:trace contextRef="#ctx0" brushRef="#br2" timeOffset="157608.0144">23424 12399 14541,'0'0'321,"0"-20"-65,0 20 801,0 0 192,0-19-352,19 19-64,21 0-353,0 0-64,19 0-95,2 0-129,-2 19-224,20-19 0,0 0-256,-19 0-353,-1 0-448,2 0-160,-23 0-1025,-18 0-2627</inkml:trace>
  <inkml:trace contextRef="#ctx0" brushRef="#br2" timeOffset="157990.0363">23661 12280 11883,'0'0'96,"0"0"-448,-18 0 448,-2 0 256,-21 0 481,2 20 224,19-20-64,-20 0 32,0 0 32,21 19-577,-1 1-384,-20-20-64,19 21-32,21-21-32,-18 19-32,18 1 32,0 0 32,0-20 96,0 19 32,0 2 193,18-21-161,3 20-96,-1 0 0,0-1-96,0 2-160,19-2 288,1 1-609,-20 0-63,19 0-193,-19-20-160,0 20-1153,1-20-2338</inkml:trace>
  <inkml:trace contextRef="#ctx0" brushRef="#br2" timeOffset="158943.0909">15702 9836 6277,'-40'0'4389,"40"0"-3172,0 0 480,0 0-95,0 0-321,0-20-672,0 20-545,20 0-32,0 0-32,-2 0 0,23 20 0,-21-20 0,19 0-128,-19 0-161,0 0 129,20 0-384,-21 0-161,-19-20-256,20 20-480,-20 0-1442,0-20-2882</inkml:trace>
  <inkml:trace contextRef="#ctx0" brushRef="#br2" timeOffset="159295.1111">15820 9717 8488,'0'0'608,"0"0"97,20 0 928,0 0-480,0 0-352,0 20-384,-1-20-193,21 20 0,1-20 160,-3 19 1,-18 1-289,21 0-64,-21 0 0,-20 0 0,18-20-32,-18 20 128,0-20-64,0 19 0,-18-19 0,18 21 160,-20-21 129,20 19-65,-20 1-32,-1 0-160,21-20-32,-20 20-64,0 0-64,2 0-96,-3 0-288,1-1-289,0-19-896,20 20-1410,-20 1-2563</inkml:trace>
  <inkml:trace contextRef="#ctx0" brushRef="#br2" timeOffset="160657.1889">15483 12319 5285,'-20'20'1345,"20"-20"-64,0 0 961,-20 0-416,20-20-513,0 20-416,20 0-705,0 0 0,0 0 193,-1 20-161,21-20-96,-20 0-64,19 0 0,22 0-64,-23 0 32,3 0-64,-1 0-64,-21 0-192,1 0-193,0 0-223,0 0-546,-20 0-639,20 0-385,-20-20-1122</inkml:trace>
  <inkml:trace contextRef="#ctx0" brushRef="#br2" timeOffset="160995.2084">15720 12161 7174,'0'0'1057,"21"0"-865,-21 20 1955,20-20-354,0 0-383,0 19-450,19-19-447,-19 20-289,0-20-160,19 20-32,-19 0-64,0 0 64,-20 0 0,20-1-32,-20-19 0,21 20 32,-21 1 0,0-21 32,0 0 32,0 0 129,0 0-65,0 19 64,0 1 128,-21-20 161,1 20-193,0-1-96,0 2-63,1-1-226,-1 0-639,0-1-1666,-20 2-9225</inkml:trace>
  <inkml:trace contextRef="#ctx0" brushRef="#br2" timeOffset="167312.5695">15086 1748 3427,'0'0'833,"19"-20"832,-19 20-224,0 0 353,0 0 288,0-20-608,0 20-385,0 0-129,20 0-159,-20-19-256,-20 19-225,20-20-256,-19 20-128,-1-20-32,0 20-64,-20 0 64,1 0-64,-21 0 63,21 0 33,-22 20 32,2 0-32,-20-1 224,19 1-160,1 20 0,19 1-64,-19-3 64,18 2-32,3 20 32,18 0-64,-1-1 96,21 1-64,21 19 64,-1-19 32,18-1-32,3-19-64,-1 20 96,19-20-64,0-21 0,21 1-32,0-20 64,-1 0 1,0 0-1,0-20-64,1-19-161,-21-1-127,0 0-32,2 0 224,-41-19 128,19-1 128,-19-19-64,0 0-64,-20 19 0,0 20 192,-20 1 737,0-1-64,1 19-353,-21-17-128,-1-3-95,-18 21-289,19-20-481,1 1-1441,-1 19-4067</inkml:trace>
  <inkml:trace contextRef="#ctx0" brushRef="#br2" timeOffset="168229.6222">17289 20 6630,'0'-20'801,"-20"20"-769,20 0 384,-20 0-384,20 0 737,-19 0 384,-21 0 96,20 0-640,-19 0-321,-21 0-128,21 0-96,-42 0-64,23 0-64,-3 0-32,2 0-256,19 20 191,1 0 129,-1 19 0,20 1 193,1 0 159,19 0 0,0 19-96,19 1-256,21-1-256,0 1 32,19 0-32,20-1 95,2-19-31,-2 0 192,20 0 96,-20-21 64,0-19 225,0 0-33,2-19 96,-2-2 769,-20-18 225,1-1-353,-21-19-289,-19-1-287,-20-20-289,-20 1 641,-19-20 128,-21 19-513,1 1-192,-20 39-95,-61 40-257,1 0-1986,21 0-2050</inkml:trace>
  <inkml:trace contextRef="#ctx0" brushRef="#br2" timeOffset="174242.9659">2084 13115 10473,'0'0'705,"18"0"-513,-18 0 1378,0 0 63,0 0-768,0 0-384,0 0-33,0 0 97,0-20-193,0 20 0,0 20-128,0-20 321,0 19-449,0 21 32,0-20-64,0 39 32,0-18 0,0 18-128,20-19 96,-20-1-64,0 1 0,21-20 32,-21 20-96,20-40-192,-20 20-288,0-20-417,0 20-1057,0-20-2050,0 0-4452</inkml:trace>
  <inkml:trace contextRef="#ctx0" brushRef="#br2" timeOffset="174647.9891">2064 13294 10986,'-21'19'1826,"1"1"-1474,20-20 641,0 0 993,0 0-673,0 0-1153,0-20-32,0 1 97,20-2-1,-20 1-160,21-19 0,-21-1 0,20 0-224,-2 1 416,-18-1-96,0 20 96,20 0-31,-20 0-33,0 20 32,0 0-224,21 0 0,-21 0 96,0 20 0,20 0-96,-20 20 0,20-20-32,-2 0-96,3 19-96,-1-39-96,20 20-866,-21 0-1216,1-20-7143</inkml:trace>
  <inkml:trace contextRef="#ctx0" brushRef="#br2" timeOffset="175549.0408">6986 13134 11947,'0'0'1153,"0"0"-545,0 0 898,0 0-225,0 0-961,0 0 1,0 20 223,0 0-31,0 20-33,0-20 1,0 40-257,0-21-64,0 0-96,0 2-96,0-1 96,20-1-160,-20-19 96,0 0-224,20 0-449,-20-20-288,0 0-800,0 0-2435</inkml:trace>
  <inkml:trace contextRef="#ctx0" brushRef="#br2" timeOffset="175945.0633">6866 13294 14317,'-58'0'128,"37"0"-96,1 0 545,20 0 768,-18 0-192,18 0-736,0 0-33,18 0 128,-18-21-287,20 1-33,21 1-96,-21-21 128,-2 20-128,23 0-96,-21-19 128,0 19-64,-1 0 129,1 0-97,0 0 0,-20 20-64,20 0-64,-20 0 256,0 0-64,0 0 32,0 20-64,0 0 0,20 20-63,-20-21-33,20 1 32,-1 0-64,1 0-289,21 0 417,-21 0-384,-2-20-224,-18 0-545,20 19-929,-20-19-3908</inkml:trace>
  <inkml:trace contextRef="#ctx0" brushRef="#br2" timeOffset="177107.1297">10798 12121 9480,'0'-20'2819,"0"0"-2210,0 1-1,0 19 674,0 0-33,-20 0-577,20 0-351,0 19 31,0 21 96,0 0 1,0 19-225,0 21-128,0-20-32,0-21 0,0 21 64,0-40-128,0 19 96,0 21-352,0-20-96,20-1-97,-20-19-479,20 0-898,-20-20-2178,19 0-5893</inkml:trace>
  <inkml:trace contextRef="#ctx0" brushRef="#br2" timeOffset="177510.1529">10539 12339 13452,'-18'0'449,"-3"21"-642,21-21-31,0 0 993,0 0 512,0-21-416,0 21-449,0 0 1,21 0-97,-21-20-192,18 20-128,-18-19 32,20-1-32,1 0-64,-21 0 32,20 0-96,-20 0 128,20 1-96,-20-21 96,18 20 0,3-20 0,-1 21 32,0-1 64,0 0-96,-1 20 128,1-20-128,-20 20 96,0 0 96,20 0-192,-20 0 225,0 20-225,20 0 160,0 19-256,19-19 128,-19 20-64,20-20-353,-1 19-479,2-19-1923,-21 20-8392</inkml:trace>
  <inkml:trace contextRef="#ctx0" brushRef="#br5" timeOffset="205992.7821">2222 8425 1729,'0'0'1185,"0"0"-2434,0 0 1954,0 0 1088,20 0-31,-20 0-353,20-20-672,-20 20 96,0 0 32,20 0-161,-20 0-351,0 0-193,0 0 0,0 0 192,0-19 449,-20 19-96,20 0-353,-20 0 193,-21 0 319,3-21-255,-3 21-289,21 0-31,-18 0-33,-3-20-96,1 20-256,1 0 0,-40 0 96,-2 0 0,-18 0 0,20 0 64,0 0-32,0 0 0,0 0 32,18 0-64,3 0 32,17 0-32,1 0 64,1 0 96,-1 0-32,1 0 33,19 20-161,0-20-65,20 0-63,-20 21 64,0-21-32,20 19 32,0 1-32,0 0-32,0-1 32,20 22 0,-20-2-64,0 1-65,20 20 161,-20-1 0,0 1 64,20-1-32,-20 21 32,20-20-32,-20 19 32,0 1 32,0-1 0,0 0 96,0 1 225,0 19-129,0 1-128,0-20-32,0 19 0,0 0 0,0 0-96,0 1 32,0-1 0,19 1 32,-19-21 96,0 1-32,0 19 97,0-20-33,0 1-64,20-1-64,-20 1 32,0-1-64,20 1 32,-20-1-32,0 1 32,0-1-64,0 1 96,20-21-64,-20 20 0,0-18 0,20-2 32,-20-19-32,0 20 0,19-1 32,-19 1-64,0-21 0,0 21 0,-19-21 0,19 20-32,0 2 0,0-21 64,0 19-32,0-19 64,0 19-32,0-19 0,0 0 32,0 20 32,19-21 32,-19 0-32,0 2 32,0-2-96,20 1-32,-20-20 0,0 0 0,0 0 64,0 0-64,0-1 128,0 1-64,0-20 32,0 20 96,0 0 97,-20 0-161,20 0-128,0-1 0,0 1 64,0-20-160,0 21 96,0-1 32,0-20 128,0 19 32,0-19-96,20 0-64,0 20 0,0-20 32,1 0-96,-1 0-32,18 0 64,3 0 32,18 0 0,1 0 0,-1 0-224,20 0 416,0 0-224,2 0-64,18-20 32,-20 20-97,0-19 193,20-1-96,-20 20 96,2-21 64,-2 1-96,0 20-64,20 0 64,-19-19-160,-1 19-32,-19 0-32,-1 0 64,-19 0 96,1 0 64,-3 0 32,-18 0 96,1 0 96,-1 0-160,-20 0 96,18-20 32,-18 20-128,0-20-64,21 20 33,-21-40-66,0 20-63,0-19 160,0-1-128,0 1 32,0-21 64,-21 19-128,21-37 64,0-2 160,-18-19-32,18 19 193,0 1-129,0-20-160,0 19-96,0-19 256,-20 0-192,20-1 32,-21 1 64,21-21-64,-20 21 32,20-20 64,-20 20-96,20-21-128,0 1 160,-18 0-96,18 0 64,0-20-96,-21 19 128,21-19 0,0 0 128,-20 0-192,20 20 384,0-1-63,-20-19-129,20 20-256,0 0 160,-20 19-224,20-19 160,-20 0-96,20 20 128,-19-20-161,19 19 65,-20 1 193,20 0-97,-20 39 256,0 0 96,20 20 65,-20 0-385,1 1-449,-1 19-512,0 20-224,0 0-224,-19 0-641,19 20-2562</inkml:trace>
  <inkml:trace contextRef="#ctx0" brushRef="#br5" timeOffset="208694.9364">7542 6597 11530,'0'0'993,"0"-20"-929,0 20-64,0 0 97,0 0 63,0 0 192,-20 0 32,0 0-223,0 0 159,-19 0 96,-1 0-95,-19 0-129,-2-20-32,3 20-96,-21 0-32,18 0-32,-18-20 96,-20 20 32,0-20-32,19 20 32,-19 0 0,20 0-128,-1 0-32,1 20-128,-1-20 64,22 0 96,-3 0 0,21 0 64,1 20 96,19-20 161,0 0 159,0 0-31,20 0-289,0 0-224,0 20 32,-19 0-64,19 1-289,0 17-287,0-17 63,0-2 225,0 21 288,0-20 96,0 20 32,0 19 32,0-19-32,0 20 0,-20-1 32,20 20-64,-20 1 32,20 0 32,-21-1 32,21 0-96,-20 20 64,2-18 0,18-2 192,0 0-31,-20 1-97,20 19 0,-21 1 0,21-21-32,0 21 32,0-1 32,0 20 0,0-20 129,0 0-225,0 1 0,0-1 0,0 20 96,0-19-32,0-1 64,0 1 129,0-1-65,-20-20-288,20 20 128,0 1-96,0-20 64,0 19-96,0 0 128,-20 1-64,20-1 0,-19 0-32,19 1 0,-20 0 0,0-1 0,20 20 32,-20-19-64,20-1 32,0 0 0,0 20 64,-20-19-32,20-1-32,0 0 64,0 0-128,0-19 192,0 20-160,0-1 64,0-20 32,0 21 0,0-1 33,0-19-226,0-1 193,0 20-64,0-39 65,0 0-33,0-21 0,-19 21-32,19-1 64,0 1 96,-20 19 64,0-19-128,20 19 0,-20 1-96,0-20-32,20-1 32,-19 1-160,19-20-32,0-1 192,0 1-32,0 0 0,0-20 0,0-1 64,0 1 0,0 1 32,0-2-96,0-19 0,19 0-64,-19 0 32,0 0 32,20 0 32,0 0-32,-20 0 0,20 0 32,-20-19 0,20 19 0,19-21 0,-19 21-32,20-20 32,-1 20 0,22-19 32,-2-1-129,0 20 194,21-20-97,-1 20 96,0-20-192,0 20 96,21-20 0,-1 20-32,-19-20 32,20 20-65,-1 0 162,0-19-65,-20 19-64,20 0 128,1 0 0,-1 0 0,-20 0-160,0 19 96,2-19 0,-23 0 0,22 0 32,-20 0 32,-1 20-96,1-20 0,-21 0-224,1 0 512,-1 0-352,-19 0 32,1 0-160,-1 0 512,-20 0-288,20-20 64,-20 20-128,0-19-32,-20-1 96,20 0-64,0 0-64,0-20 160,-20 1-96,20 19 32,0-41 0,-21 22 32,21 0-32,0-21 0,0 20 0,0-20-32,0 1 64,21-21 32,-21 0-128,20-19 128,0-20-96,-2 20 32,3 0 32,-1 0-64,0 19 64,-20-19-32,20 0 32,-20-20 32,19 18-64,-19-18 192,0 20 65,0-20-321,0 0 96,20-20 0,-20 20-64,0 0-64,0-1 31,-20 1-31,20-20 96,-19 19 32,-1 1-64,0 0 32,0 0 32,-19-20-32,19 19-32,0 1 0,-1 0 0,1 0-32,2-1 0,18-19 32,-21 20 32,21-1 0,-20 2 32,0-1 32,20-1-96,-20 1 32,20 0-32,-19 19 32,19-19 64,0 20-64,0-1-32,0 0 32,-20 1 32,20 0 0,0 0 0,0 0 64,20 19-128,-20 1 128,0-1 1,0 1 31,19 19-64,-19 1 96,0 0-64,0 18 64,0 1 0,0 1-192,0-1 64,0 20-64,0 0 96,0 0-96,0 20 64,-19 0 64,19 0-64,0 0 65,-20 0-129,0 0 128,0 20 0,0-20-128,0 20-32,-19 0 0,-22-20 160,23 20-224,-41 0-65,18-1-159,-38 1-609,0 20-1697,-39 1-10155</inkml:trace>
  <inkml:trace contextRef="#ctx0" brushRef="#br5" timeOffset="213187.1934">21102 7928 12043,'0'20'1313,"0"-20"-1153,0 0 961,0 0 577,-20 0-577,20 0-448,-21 0-193,-19 0 1,1 0 31,-21-20-64,-19 20-159,0 0-97,-41-20-256,21 20 128,-40 0-32,-20-20 64,20 20-224,-19 0 256,-2 0 192,2 0-63,18 0-257,21 0 0,-19 0 32,19 0-64,-21 0 128,22 0-224,-1 0 64,20 0 31,0 0-31,-1 0 96,40 20 0,1-20 65,19 0 63,1 0 64,19 20-96,20 0-64,0-20 160,0 20-64,0-1-160,20 2 161,-2-1-161,3-1 96,-1 21-128,0-20-225,0 0 546,-1 20-289,1 0-32,0-1 64,-20 1-64,20 19 64,-20-18-32,0 18 32,0-19 0,0 19 0,0-19-32,0 20 0,-20-1 32,20 1 0,-20 19 0,20 1-32,0-21 0,-20 21-32,20-1 96,-19 1-128,19 19 32,0-20 128,-20 1-160,20 0 160,-20 0 64,20-1 0,-20 0-64,20 20 129,-21-19-257,21 0 32,-18 19 128,-2-19-96,20 19 0,0-20-32,-20 1 0,20 20 32,0-1 0,-21-20-32,21 20 64,0 1-64,0-21 128,21 21-256,-21-21 192,0 0-64,0 1 64,0-1-96,0 1 32,0 0-32,0-1 32,0 0-64,0 21 32,0-22 32,20 3 0,-20-2 32,20 0-128,-2 1 128,3-21 0,-21 21 0,20-20-32,-20-21 128,0 1-160,20 0 128,-20 19-96,0 1 32,0-1-64,0 2 64,0-22 64,0 21-96,0-1 0,0-19 0,0 0 64,0 0-64,0-1 32,0 1-32,-20 0 0,20-21 0,0 22-32,0-22 0,0 1 96,0 0-128,20-1 0,-20 2 64,0-21-32,20 20 32,-20-1 0,19-19 0,1 21 0,0-21 32,0 0 96,19 0-224,1 19 96,1-19 96,-3 0-192,23 0 96,-2 0 0,1 0 0,19 20-64,20-20 32,1 0 0,19-20 64,-20 20-32,19 0 0,1 0 64,1 0-32,-1 0-96,1 0 128,-1 0-96,-1 0 0,1 0 0,-20 0-128,1 0 0,-20 0 96,19 0-32,-20 0 64,-20 0-32,20 0 64,-18 0 32,-2 0-32,-19 0 64,19 0-64,-19 0-32,19 0 32,-18 0-64,-1 0 64,-1-19-97,21 19 33,-21 0 64,-19-21 32,20 21 0,-21 0-32,1-19 32,0 19 33,0-20-33,1 20 0,-3-21-321,-18 2 289,20-1 225,-20 0-225,0 1-33,20-2-63,-20 1 96,0 1 0,21-21-32,-21 20 96,0-20-128,0 1 32,20-1 128,-20 0-192,0-19 96,18-2-96,-18 3 224,21 17-160,-21-18 32,0-1 32,0-59-32,0 20 0,0-21 32,0 21-64,0 20 32,0-1 0,-21 1 32,21 0-192,-18-1 352,18 1-128,0-1 1,-20 1-33,20 0 0,0 18 32,-21-18-32,21-1-128,0 1 160,-20 0-64,20 0 32,0-2 128,-20 2-64,20 0 32,-18-1-128,18 0 64,-21 2-224,21-3 224,-20 2-96,0 0 0,20-21 128,-20 21-224,20-1 160,0-19-32,-19 20 32,19-1 128,0-19-288,0 0 128,0 19 32,19-20-160,-19 1 32,20 19 160,-20-19-128,0 0 192,0-1-32,0 21-32,0-20-32,0 19 32,0 1-32,0-1-32,0 21 128,0-21-192,0 20 96,0 1-64,20-1 64,-20 0-96,0 1 96,0 19-64,0-19 32,0 18 64,0 2-160,0 19 96,-20 0-32,20 0 32,-20 20 0,20-20 32,-19 20-64,-1 0 0,0 20 96,0-20 32,-19 0 64,-1 0 33,0 0-33,1 0-96,-22 0-64,2 0 128,-20 0-160,-20 0-448,0 0-994,-21 0-1280,-19 0-2852</inkml:trace>
  <inkml:trace contextRef="#ctx0" brushRef="#br5" timeOffset="215422.3212">11055 8286 12716,'0'20'640,"0"-20"-608,-20 0 64,20 0 0,-18 0 193,-2 20 287,-21-20-223,21 19-225,-39-19-96,0 20-96,-21 1-161,-20-21 193,1 19-96,0-19 64,0-19 64,-21 19 0,3-21 96,17 21 128,1 0-159,0-20-33,0 20-32,38 0 64,-18 0 32,20 0 32,19 0 769,0 0-737,19 0 32,3 20-96,18-20-32,0 21-32,0-2 64,0 1 0,18 19 0,3-18-31,-1 18-33,0 1 0,0 0 0,0 19 0,-20 1 0,19 20 32,-19 19-32,0 0 32,-19 0-64,19 21 0,-20-1 64,20-19-128,0 19 224,-20 0-160,20 0 32,-20 1-32,20-1-64,0 0 96,0 0 32,-20 1-32,20-21 64,0 20 224,0 0-159,0-19-129,0-1 64,-21 0-96,21 1 64,0-21-64,-18 1 0,18-21 32,0 1 64,0-1-128,0-19-224,0 20 512,0-20-320,0-20-32,0 19 64,0-19 64,0-20-32,0 20 96,0 0-160,0-20 192,0 0-64,0 20 64,0-20-32,0 0-416,0 0 544,0 0-320,18-20 96,-18 20 0,21 0-224,19-20 576,0 20-480,-1-20 224,1 20-192,19-20-160,2 20 512,18 0-224,0-19-320,0 19 64,20 0 31,0-20 225,21 20-160,-1-20 224,0 20-32,1 0-96,18 0-256,-19 0 576,-20 0-288,1 0 0,-21 0 0,-19 0 96,-1 0 65,-39 0-65,0 0 0,-20 0 192,0 0 0,0 0-127,-20-20-97,0 20-64,20-20-32,-20 0 32,1 1-32,19-21-33,0 0 65,0 19-160,0-18 32,0-21-32,19 21 160,1-21 160,0-19-160,-20 0 96,0-2 385,0 2-257,0-20 0,0 0-96,0-20 64,0-1-160,-20 1 1,20-20-33,-20-20 32,1-1 32,-1-18 128,0 39-192,0 0 96,20-1 96,-20 21-288,20-20 64,20 20-128,-20 0 64,0 19-32,0-19 96,20 20 32,-20 0 0,-20-1-32,20 21 128,-20-1-160,0 20-1,20 21 194,-39-2-322,19 41-159,-1 0-449,1 21-320,-18 18-1089,-3 1-4164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88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7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047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62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72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13949 1089,'18'0'2338,"-18"0"-513,20 0 738,-20 0-129,0 0-416,0 0-96,0 0-321,0 0-383,0 0-386,20 0-127,-20 0-289,21 0-159,-1 0-225,19 0 64,1 0-192,19-19 0,1 19-193,19 0 1,0-21-96,0 21-193,-18-19-320,-2 19-480,1 0-993,-21 0-1506,1-20-3907</inkml:trace>
  <inkml:trace contextRef="#ctx0" brushRef="#br0" timeOffset="455.0258">5398 13771 2530,'20'19'3812,"-20"-19"-3460,0 0-192,0 0-64,0 0-96,-40 0-64,20 20 128,-19-20 352,-1 20 129,0-1 288,-19 2 192,18-1 32,3-1-449,17-19-127,1 21-225,20-2 192,0-19 225,20 20 192,1 0-353,17-20-319,-17 20-129,19 20-64,-1-20-161,1-1-735,0 1-770,-21-20-1409,1 20-5957</inkml:trace>
  <inkml:trace contextRef="#ctx0" brushRef="#br1" timeOffset="46330.65">12307 10909 10954,'0'0'897,"0"-20"-513,0 20 577,0 0 320,0 0-192,0 0-352,0 0-417,0 20 33,-21 0 191,21 0-224,-20 0 1,2 20-161,-2-1 96,-1 21-96,-19 0 64,1 19 33,-1 0 63,-19 20-96,-1 2 97,1 18-1,-2-20-128,2 20-32,0 0 0,-1-20 0,21 1-95,-21-1 127,21-19-64,19-2-96,-20-37 64,19-2-96,3 21 96,-2 0-160,-21-21 128,21 1-320,2 0-257,-3-21-416,1-19-384,20 0-577,0 0-704,0-39-2883</inkml:trace>
  <inkml:trace contextRef="#ctx0" brushRef="#br1" timeOffset="46986.6875">11930 10949 10441,'-40'20'1858,"40"-20"-609,-21 0 65,21 0-65,0 0 64,21 0-833,-21 0 97,20 0-97,18-20-223,-17 20 63,19 0-32,0-20-160,-1 20 1,21-20-33,-21 0-96,22 20 64,-2-20-32,-19 0-96,-1 1 160,1 19-64,-20-20 0,-1 20 160,-19 0 96,20 0-32,-20 0 65,0 0-33,0 20 128,0 19-63,-20 1-225,20 0 96,0-1-96,0 1 0,0-20-128,0 20 64,0 0-96,0 0 32,20-1-288,-20-19-320,0 20-546,20-20-671,-20 19-257,0-19-2595</inkml:trace>
  <inkml:trace contextRef="#ctx0" brushRef="#br1" timeOffset="53493.0596">7383 11942 256,'-19'0'8135,"19"0"-7558,-20 0 704,20 0 993,0 0-768,0 0-770,0 0-287,0 0 127,0-19 33,20 19 64,-20 0-97,0 0 97,0 0 128,0 0-161,0 0-127,0 0-97,0 0-96,0 0-95,0 19 31,0-19-128,0 19 0,0 2 32,0-1-32,0 20-32,0-20 1,0 19 95,0 1 0,0 0-32,0-1-64,0 1 192,0-20-127,0 19-1,0-19-128,19 1 0,-19-2 32,0 1-64,0 0 128,20-1-128,-20 2 32,0-1 32,0 0-192,0-1-64,0-19-97,20 0-255,-20 0-161,0 0-31,0 0-385,0 0-33,0 0-351,0-19-417,0 19-1313,-20-20-2466</inkml:trace>
  <inkml:trace contextRef="#ctx0" brushRef="#br1" timeOffset="54070.0924">7166 12161 12459,'-20'0'833,"20"0"160,0 0 641,-21 0-577,21 0-417,0 0-320,21 0-31,-21-20 31,0 20 0,20-20-31,-20 0 95,18 0-128,-18 1 33,20-1-289,-20 20 96,21-20-96,-1-20 64,0 19-96,-2 2 128,3 0 0,-21-2-128,20 21 224,0-19-32,-20 19 160,0-20-448,20 20 481,-20 0-289,0 0 96,19 0-32,-19 0-160,20 20 320,0-20-128,0 19 65,0 2-1,-1-2-96,1 0-64,0-19-32,0 21 32,1-1-224,-3-20-96,2 20-385,0-20-416,1 20-1217,-21-20-2819</inkml:trace>
  <inkml:trace contextRef="#ctx0" brushRef="#br1" timeOffset="67925.8851">8614 11724 5637,'0'-20'1794,"0"20"-641,0 0 704,0 0-63,0 0-385,0 0-416,0 0-256,0 0-64,0 0-257,0 0-128,20 20-31,-20 0 63,0 19-160,0-19 64,0 40 97,0-21-33,0 20-128,0-18 64,0 19-160,0-21 32,20 1-128,-20 0 64,0-21-32,20 21 0,-20-20-96,0-20-288,20 20-289,-20-20-352,0 0-640,0 0-1730,0-20-4645</inkml:trace>
  <inkml:trace contextRef="#ctx0" brushRef="#br1" timeOffset="68531.9196">8456 11863 5349,'0'20'2017,"-21"-20"-191,21 0 384,0 0-352,0 19-705,0-19-416,0 0 0,21 0-193,-21-19 1,20 19-97,-20 0-160,18-20 33,-18 20-97,0-20-32,0 20-160,20 0-32,-20-20 0,21 20 32,-21-20 0,20 20-96,-20-20-32,20 1 64,-1-1-32,-19 0 64,20 0 0,-20-20-96,20 21 128,-20 19-32,0-20 96,0 20 32,0-20 64,0 20 32,20 0-224,-20 20 193,0-20 95,20 20-96,-20-1-96,20 1 0,-1 0-96,1 0-32,0 0 0,21 0-64,-23-1-705,2 1-288,0 0-1153,1 0-3940</inkml:trace>
  <inkml:trace contextRef="#ctx0" brushRef="#br1" timeOffset="72872.1681">9190 11764 4548,'-20'0'1569,"20"0"834,0 0-161,0 0-609,0 0-416,0 0-256,0 0 64,0 0-160,0 0-192,0 0-289,0 19 0,0-19 1,20 20-33,-20 20-96,0-20 97,0 19-161,19 1-160,-19 0 128,20 0-160,-20 0 0,20-1 96,-20-19-64,20 20-32,-20-20 64,21-20-224,-21 19-64,0 1-128,0-20-481,18 0-448,-18 0-1730,0 0-4773</inkml:trace>
  <inkml:trace contextRef="#ctx0" brushRef="#br1" timeOffset="73636.2116">9150 11923 2146,'-20'0'1537,"20"0"609,0 0 384,0 0-672,0 0-705,0 0-448,0 0 64,0 0 160,0 0-1,0 0-127,0 0-256,0 0-225,0 0-160,0 0-96,0 0 0,-20 0-32,20 0 0,0 0 0,0 0-32,0 0-32,0-21-32,0 21 64,0 0 32,0-19-32,0-1 0,0 20 0,0-20 0,0 0 0,0 0 64,20 0-32,-20 1 97,0-1-33,20 20 0,-20-20 0,0 0 96,20 20 0,-20 0 32,0 0-31,0 0-97,0 0-64,0 0 64,0 0 0,20 0 160,-20 20-64,0-20-96,19 20-64,1-20 32,0 20-128,21-1 32,-23 1-288,2-20-417,21 20-1249,-21 0-2882</inkml:trace>
  <inkml:trace contextRef="#ctx0" brushRef="#br1" timeOffset="79238.532">7364 11902 3939,'0'0'1474,"0"0"-1026,0 0 577,0 0 384,0 0-448,0 0-416,0 0-65,-20 0-31,20 0 31,0 0 353,0 0 32,0 0-193,0 0-191,0 0-1,0 0 129,0 0-161,0 0-95,0 0-33,0 21-96,0-21-32,0 19-64,0-19 129,0 19-129,0 2 0,0-1-64,0 20 32,0-1-64,20 1 128,-20 0 0,0-1-31,0 21 31,0-20-96,0-1-32,0-18 0,0-2-64,0 1 128,19 19-64,-19-18-96,0-1 32,0 19 64,20-18-64,-20-21 32,0 19-32,0-19-32,0 20 0,0-20 0,0 0-33,0-20-223,0 20-224,0 0-385,0 0-481,0-19-1216,0 19-3684</inkml:trace>
  <inkml:trace contextRef="#ctx0" brushRef="#br1" timeOffset="80111.5819">7125 12101 96,'-20'40'5797,"20"-40"-5765,0 20 417,-20-20 1953,20 0-544,0 0-577,0 0-256,-19 0-96,19 0 160,0 0 0,0 20-385,-20-20-351,20 0-161,0 0-96,0 0-32,0 0-32,0-20 32,20 20 32,-20-20-32,19 0 32,1 0-64,-20 0 0,20 1 129,1-1-161,-1 0 32,-2 0 0,23 0-32,-21-1 0,0 2 128,-2 0-224,3-2 128,-1 2-32,-20 19 64,0-20 0,20 20-32,-20 0 32,0 0-64,0 0 32,0 0 32,0 20 32,20-20-32,-20 0-32,19 19-32,1-19 64,-20 21-64,20-21 128,0 19-224,0 0 96,-1 2 96,21-1-160,-20 20 64,1-20-32,-3-1 32,22 1-64,-19 0 64,-1 0-64,-2 0 128,-18 0-224,21-20 192,-21 19-32,0-19-128,0 0-64,0 0-385,0-19-1184,0 19-4357</inkml:trace>
  <inkml:trace contextRef="#ctx0" brushRef="#br1" timeOffset="80616.611">7344 11883 4868,'0'0'1185,"0"0"737,0 0 673,-20 0-930,20 0-256,-20 19-608,-1 2-416,3-2-65,-2 21 160,0-20-63,-21 20-289,23-20 0,-2 19-32,-1-19-64,1 0-64,0-20-320,20 20-930,0-20-1440,20 0-3780</inkml:trace>
  <inkml:trace contextRef="#ctx0" brushRef="#br1" timeOffset="88996.0901">15165 5246 11434,'-20'0'673,"0"0"320,20-20-128,0 20-65,0 0 290,0 0 31,0 0-449,0 0-159,0 0 127,0 0-31,0 0-161,0 0-159,20 0 127,0 20-32,19-20-31,22 20-225,-2-20-96,21 19 128,19 2-192,-20-1 128,21 19-128,-1-20-96,-20 2-96,0-1 64,-18 0-33,-3-20 65,-17 19-96,-3-19 96,-17 0-160,-21 0 95,0 0 161,0 0-352,-21-19-1057,-17 19-1378,-3-20-4516</inkml:trace>
  <inkml:trace contextRef="#ctx0" brushRef="#br1" timeOffset="89508.1196">15443 5067 3138,'40'0'3107,"-40"-20"-961,20 20 257,-20 0-674,19 0-768,-19 0-96,0 0-352,0 0-33,0 0-192,-19 0-96,-1 20-127,0 0-33,-20 0 32,1-20-96,-1 19 0,1 2 64,-22-2 64,21 1-160,1-20 160,-1 21 32,20-2-32,20 1 0,-19 0-96,19-1 0,19 2 96,1-1 0,20 19 64,-1-20 33,1 22-97,-19-2-32,19 1 0,-1-20-128,1 20 32,-20-20-128,19 19-65,-19-19-255,0-20-1250,-20 20-6598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9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093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7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94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97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53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26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69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2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06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13">17230 6498 14541,'0'0'1089,"19"0"-608,1-20 768,21 20-576,-21-20 95,18 20-479,-17 0-289,19-20-801,-21 20-609,-19-20-1248,20 0-4997</inkml:trace>
  <inkml:trace contextRef="#ctx0" brushRef="#br0" timeOffset="51657.9546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08">17646 6418 8103,'-19'-20'-3235</inkml:trace>
  <inkml:trace contextRef="#ctx0" brushRef="#br0" timeOffset="52227.9872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.0025">18203 6021 8391,'58'-20'1250,"-37"20"1504,19 20-768,-20-1-673,19 1-352,-19 0-576,0 0-385,-20 0-257,0 20 129,0-21 96,-20 2-32,0-2-128,0 1-192,20 1-65,-19-21-544,19 19-2466</inkml:trace>
  <inkml:trace contextRef="#ctx0" brushRef="#br0" timeOffset="52632.0103">18460 6517 18097,'40'20'192,"-40"-20"1473,0 0-864,20 0-1121,-40 20-1570,20-20-3747</inkml:trace>
  <inkml:trace contextRef="#ctx0" brushRef="#br0" timeOffset="53570.0638">14352 7690 10634,'0'0'864,"20"0"-768,-20 0 513,38 0 256,-17 0 448,19-20-352,-1 20-577,1 0-288,19-20-96,1 20 0,-21-21-32,1 21-224,19-19-32,-18 0-193,-21 19-672,0-21-1089,-1 2-1890</inkml:trace>
  <inkml:trace contextRef="#ctx0" brushRef="#br0" timeOffset="53815.078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56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73">15662 7372 9609,'0'0'640,"0"0"738,20 0 703,-20 0-735,20 19-417,-2 1-673,3 0-192,-1 0-416,0 0-641,19 0-1314,-19-1-3330</inkml:trace>
  <inkml:trace contextRef="#ctx0" brushRef="#br0" timeOffset="56210.2148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23">16396 7451 14317,'0'40'448,"21"-40"225,-21 19 608,0-19-832,0 0-481,18 0-1666,-18 20-9512</inkml:trace>
  <inkml:trace contextRef="#ctx0" brushRef="#br0" timeOffset="56953.2573">14471 8623 3331,'0'0'9385,"0"0"-8393,0 0-63,20 21 32,-1-21-64,21 19-224,0 21-225,19-20-128,0 20-127,2 0-97,18-21 0,0 21-192,0 0 96,1-20-224,-21-1-161,0 2-63,-19-2-609,-19 1-1442,-1-20-3298</inkml:trace>
  <inkml:trace contextRef="#ctx0" brushRef="#br0" timeOffset="57219.2725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68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78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16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42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08">16832 9061 10698,'-19'0'1025,"19"0"-609,0 20 1634,0 20-288,0-21-385,0 21-384,0 0-385,-20 19-191,20 1-65,0-20-384,0-1-96,0 1-641,0 0-160,0-21-512,20 2-1474,-1-1-3523</inkml:trace>
  <inkml:trace contextRef="#ctx0" brushRef="#br0" timeOffset="59859.4235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65">17310 9498 5925,'0'19'1730,"20"-19"160,-20 0 1793,0 0-1569,0-19-769,0-1-416,0 0-256,0-20-1,0 20-351,18 1-33,-18-1-224,0 0-256,0 0 192,20 20-192,1 0-385,-21 20-640,20 0-1441,0 0-4037</inkml:trace>
  <inkml:trace contextRef="#ctx0" brushRef="#br0" timeOffset="60696.4714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52">18162 9538 15919,'0'-21'800,"0"21"-2978,-18 0 1666,-3 0 896,1 0-64,0 21-95,0-1-129,20 20-64,20-21 64,0 2-32,21-2-160,-23 1-481,23 0 481,-21-20 64,18 0-224,-17 0-1153,-1-20-609,-20 0-2146</inkml:trace>
  <inkml:trace contextRef="#ctx0" brushRef="#br0" timeOffset="61150.4974">18361 9200 15214,'20'20'897,"-20"0"-1025,0 19 512,0 1 1089,-20 20 65,20-21-833,0 21-449,0-21-96,0 22-192,0-22-128,0 1-609,0 0-512,0 0-257,0-20-319,0-20-1475,20 0-3202</inkml:trace>
  <inkml:trace contextRef="#ctx0" brushRef="#br0" timeOffset="61373.5103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33">18798 9279 5445,'60'20'12171,"-21"-20"-12107,1 20 929,-1 0 929,1 0-224,1 0-513,-23-1-673,-18 22-480,-18-22 64,-2 21-480,-21 0-417,3-20-64,-3 20 97,21-21-417,20 2-1122,0-2-1408,0 1-8809</inkml:trace>
  <inkml:trace contextRef="#ctx0" brushRef="#br0" timeOffset="61712.5295">18976 9796 14477,'0'40'1474,"20"-20"-1378,-20 0 1121,20-1-64,-20 2-1601,-20-21-4453</inkml:trace>
  <inkml:trace contextRef="#ctx0" brushRef="#br0" timeOffset="62239.5599">14590 9638 16591,'-20'-21'801,"20"21"-641,0 0-256,20 21 96,-1-2 480,1 1 353,40 20-384,-1 0-513,0-21-129,2 21-31,-2-20 128,1 20-64,-1-21-449,-19-19-31,19 21-321,-39-21-641,19 0-2465</inkml:trace>
  <inkml:trace contextRef="#ctx0" brushRef="#br0" timeOffset="62448.5716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35">15621 10055 14669,'-39'0'1378,"39"-20"-1442,-20 20 0,40 0 704,-20 0 962,39 20-513,2-20-289,-1 0-543,19 0-33,0 0-160,-19 0 0,19 0-192,-19 0-641,-20-20-512,1 20-288,-3 0-1731,-18 0-4867</inkml:trace>
  <inkml:trace contextRef="#ctx0" brushRef="#br0" timeOffset="62997.603">15761 9916 13068,'0'39'224,"0"1"-192,0 0 256,0-1 225,0 2-257,20-2-256,-20 0-288,0 2-97,20-2-191,-20-19-1186,19 0-2882</inkml:trace>
  <inkml:trace contextRef="#ctx0" brushRef="#br0" timeOffset="63271.6189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76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03">16793 10293 12587,'-40'0'2307,"20"0"-2468,1 20 322,19-20 1056,0 20-449,0 0-479,0-1-225,19 2-128,21-2-128,-20-19-33,19 0-95,1 20-449,-19-20-640,-1 0-1538,0-20-4580</inkml:trace>
  <inkml:trace contextRef="#ctx0" brushRef="#br0" timeOffset="64029.662">16972 9975 15630,'20'60'417,"-20"-21"-417,0 21 192,20-20 1153,-20 20-288,20-21-833,-20 1-192,0 0-256,0 0-384,0-1-481,0-19-2050,19 0-5798</inkml:trace>
  <inkml:trace contextRef="#ctx0" brushRef="#br0" timeOffset="64238.6742">17249 10313 13676,'-39'0'32,"19"0"-128,0 0 1570,0 20-1,1-20-736,-1 20-321,20-1 33,20 2 31,19-2-160,-19 1-127,39-20-225,-19 20-289,1-20-159,-23 0-1538,23 0-3619</inkml:trace>
  <inkml:trace contextRef="#ctx0" brushRef="#br0" timeOffset="64569.6929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004">17627 10492 8648,'39'40'768,"-39"-21"-351,20-19 3074,-20 0-864,0 20-1378,20-20-929,-20 0-448,0-20-2050,0 20-4580</inkml:trace>
  <inkml:trace contextRef="#ctx0" brushRef="#br0" timeOffset="69256.9611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31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077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39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12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3">16198 13035 8456,'-40'20'1953,"19"-20"-896,21 0 929,0 0-801,0 0 33,41 0-386,-21 0-255,39 0-225,20 0 129,2 0-97,18 0-96,19 0-192,1 0 0,21 0-320,-21 0-801,0-20 0,-20 20-512,1 0-2499,-41 0-6950</inkml:trace>
  <inkml:trace contextRef="#ctx0" brushRef="#br0" timeOffset="97555.5798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<inkml:trace contextRef="#ctx0" brushRef="#br0" timeOffset="275.0158">20069 9757 13100,'19'59'1217,"-19"-39"-833,0 0 545,0-20 481,0 0-385,0 0-321,0 0-351,0-20-225,0 20-160,0-40-32,0 20-481,0-19-224,20 19-704,-20 0-225,20 0 641,0 0 705,-20 20 224,0 0 192,20 0 64,-20 0 128,19 0 33,-19 0-33,0 20-288,0-20-1217,20 20-3236</inkml:trace>
  <inkml:trace contextRef="#ctx0" brushRef="#br0" timeOffset="714.0407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<inkml:trace contextRef="#ctx0" brushRef="#br0" timeOffset="801.0457">20744 9836 1249,'40'0'4644,"-22"-20"-2370,-18 0-576,21 0-737,-21 1-833,0-1-320,0 0-1090,0 0-6501</inkml:trace>
  <inkml:trace contextRef="#ctx0" brushRef="#br0" timeOffset="945.0539">20942 9757 9192,'20'39'1153,"0"-39"-1025,-1 20 65,-19 0 191,0-20-384,0 20-737,0-20-1505,0 0-3651</inkml:trace>
  <inkml:trace contextRef="#ctx0" brushRef="#br0" timeOffset="1047.0597">21021 9578 12171,'0'0'-2691,"0"0"-5220</inkml:trace>
  <inkml:trace contextRef="#ctx0" brushRef="#br0" timeOffset="1320.0755">21161 9737 11883,'20'20'833,"-20"-1"-641,0 1 1185,20-20-576,-20 20-673,19 0-96,1-20-513,20 0 193,-20 0 320,-1-20 128,1 20 65,0-40 351,-20 21 737,20-1-63,-40 0-642,0 0-159,0 0-225,1 20-192,-21 0-417,0 20-351,21-20-353,19 20-1089,0 0-1410,0 0-4195</inkml:trace>
  <inkml:trace contextRef="#ctx0" brushRef="#br0" timeOffset="1595.0911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<inkml:trace contextRef="#ctx0" brushRef="#br0" timeOffset="1890.1079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<inkml:trace contextRef="#ctx0" brushRef="#br0" timeOffset="2467.1411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<inkml:trace contextRef="#ctx0" brushRef="#br0" timeOffset="3203.1831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<inkml:trace contextRef="#ctx0" brushRef="#br0" timeOffset="3499.2001">20525 10790 14765,'-20'-20'961,"1"20"-704,-1-20 800,20 20-513,-20 0-127,0 0-193,0 20 0,20 0 96,0 0-160,0 19 97,0-19-1,20 0-160,0 20-32,20-20-32,-21 0-192,21-20 32,0 19-160,-21-19-321,1 0-704,-20 0-3204</inkml:trace>
  <inkml:trace contextRef="#ctx0" brushRef="#br0" timeOffset="3644.2083">20446 10889 352,'20'20'16656,"-20"-20"-16592,20 0 288,19-20 705,-19 20-320,20 0-513,-1-20-897,-19 20-2177,21 0-11660</inkml:trace>
  <inkml:trace contextRef="#ctx0" brushRef="#br0" timeOffset="4307.2462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<inkml:trace contextRef="#ctx0" brushRef="#br0" timeOffset="4538.2596">21537 10592 14509,'0'19'-128,"0"1"96,0 19 929,20 2 640,-20 18-704,0-19-577,21-1-288,-21 21 161,0-20-386,0-1-351,20-18-674,-20 18-1792,0-39-4550</inkml:trace>
  <inkml:trace contextRef="#ctx0" brushRef="#br0" timeOffset="4682.2676">21835 10909 14926,'20'0'2530,"0"20"-2146,-20 0 417,-20 19 288,0-18-929,0-2-352,1 22-993,19-22-1025,-20 1-3908</inkml:trace>
  <inkml:trace contextRef="#ctx0" brushRef="#br0" timeOffset="5158.2951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<inkml:trace contextRef="#ctx0" brushRef="#br0" timeOffset="5316.3041">22570 10929 4932,'20'20'9449,"-20"0"-9289,0-20 609,0 19 672,-20 21-1056,0-20-257,20 1-128,-20-2-513,20 1-608,-19 0-1825,19-20-5543</inkml:trace>
  <inkml:trace contextRef="#ctx0" brushRef="#br0" timeOffset="5698.326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<inkml:trace contextRef="#ctx0" brushRef="#br0" timeOffset="6074.3473">23325 10611 12299,'0'0'833,"0"0"-1314,0 0 1218,0 20 673,-20 0-1058,0-1-288,20 2 96,0-1 192,20-1 33,-20 21-65,20-40-96,-2 20-128,3-20-96,-1 0 128,20 0-128,-21 0-128,21 0-640,-20 0-1539,20 0-4643</inkml:trace>
  <inkml:trace contextRef="#ctx0" brushRef="#br0" timeOffset="6269.3586">23483 10651 14926,'0'19'512,"0"2"-128,0-1 1474,0-1 96,0 1-1089,0 20-705,0 0-96,0-21-224,0 21-417,0 0-800,0-20-1153,0 0-2723</inkml:trace>
  <inkml:trace contextRef="#ctx0" brushRef="#br0" timeOffset="6854.3921">23205 11048 13773,'-20'21'192,"20"-21"-96,-20 19 1730,20 1-353,-20 0-1281,1 20-224,19-20-256,-20-20-673,20 19-2018,0-19-5541</inkml:trace>
  <inkml:trace contextRef="#ctx0" brushRef="#br0" timeOffset="7292.4169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<inkml:trace contextRef="#ctx0" brushRef="#br0" timeOffset="8130.4651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<inkml:trace contextRef="#ctx0" brushRef="#br1" timeOffset="10255.5864">19513 8902 14029,'0'0'192,"0"0"-256,0 0 32,20 20 32,20-1 0,-21 21 160,21-20 32,0 20-128,19 19 160,0-19 97,22 20 319,18 0-287,19-1-225,1 1-128,21 0 64,-1-1-32,19 21 32,21-1 0,-20 1 0,20 19 32,-1-19 0,20 19-32,-19 1 64,21-1-63,-2 0-1,0 0 32,-19 0 128,19 1 0,1 0-160,-1-1 64,-20 0 64,-58-39-192,-1-1 97,-20 1 63,21 0-32,-1-1-64,19 1-64,-19-1 0,1-19-449,-41 0-608,-20-21-576,1 2-1154,-40-21-1697</inkml:trace>
  <inkml:trace contextRef="#ctx0" brushRef="#br1" timeOffset="10847.6205">23404 8902 13100,'-40'20'256,"19"-20"32,3 19 1,-2 2 159,-21-2 193,3 21-129,-23 0-288,22 20-63,-21-1 127,21 21 96,-41-1-96,21 0 1,-20 20 63,0 1 64,-2 0-191,2 19-161,0 0 224,0-19 417,-21 19-97,-19 0-480,20 0 97,0-20 127,-21 21-32,21-1-128,20 0 65,-2-19-33,2 19 32,0 0-32,0 0-192,19-20 32,1 2 65,0 18 31,-2-20-128,23-20 64,-23 0 96,21 1-192,1-20-256,-1-1-257,20-19-384,1-20-992,-1 0-2115</inkml:trace>
  <inkml:trace contextRef="#ctx0" brushRef="#br1" timeOffset="14050.8037">792 11625 13132,'-39'39'-96,"39"-39"96,0 0 640,0 20 834,0-20-129,19 0-672,1 0-289,0 0-96,1 20 129,17-20-289,3 0 0,18 0-256,-19 20-224,0-20-161,-1 0-128,1 0-544,-20 0-1153,-1 0-2595</inkml:trace>
  <inkml:trace contextRef="#ctx0" brushRef="#br1" timeOffset="14401.8238">1011 11526 12748,'-20'0'1121,"20"0"-1506,0 0 289,0 0 481,0 19 575,20-19-351,0 20-353,19-20-192,-19 20-32,20 0 0,-1-20-32,-19 20 0,20 0 0,1-1 0,-23 1-32,2 0 0,1 0 64,-1 0-32,-20 0 32,20-1 0,-20 1 65,-20 0 31,0 0 0,-21 0 64,23 0 0,-23-1-192,1 2 96,1-2-1121,-1 0-2242,0-19-8872</inkml:trace>
  <inkml:trace contextRef="#ctx0" brushRef="#br1" timeOffset="17500.001">5080 12618 4644,'-20'0'1569,"20"0"-1312,0 0 287,0 0 1122,0 0-481,20 0-384,-20 0-161,0 0-95,21-20 31,-21 20 1,20 0-65,-2 0-191,3 0-65,-1-20-160,0 20-32,19-20-64,1 1 0,-20-2-192,19 2-193,1 19-223,0-20-225,-19 0-224,-3 20-32,2-21-384,1 21-1474</inkml:trace>
  <inkml:trace contextRef="#ctx0" brushRef="#br1" timeOffset="17825.0194">5338 12339 4131,'0'0'641,"0"0"-321,0 0 1186,0 21 95,0-21-640,20 0-384,0 0-97,0 0 33,0 0-97,19 0-128,-19 0 65,1 0-1,-1 0-96,0 0-96,-2 0 1,3 0 31,-21 19-96,20-19 0,-20 20-64,0 0 0,0 20-96,-20 0 160,20-21-64,-21 21 0,21 0-96,0-20-609,-18 19-2049</inkml:trace>
  <inkml:trace contextRef="#ctx0" brushRef="#br1" timeOffset="18840.0776">7621 12677 6502,'-20'0'480,"20"0"-320,0 20 449,0-20 608,0 0-128,0 0-448,0 0 159,0 0 65,0 0-224,0 0-1,0 0-319,20 0-97,-20-20-128,21 20-96,-1-20 32,-20 1-32,18-1 0,23 0 0,-21 20 0,19-20 32,-19 0-128,0 1-481,0-2-1152,0 2-2211</inkml:trace>
  <inkml:trace contextRef="#ctx0" brushRef="#br1" timeOffset="19136.0946">7800 12419 6534,'40'0'768,"-20"-20"-928,0 20-544,-20 0 608,19 0 992,1 0 129,0 0-544,-20 20-289,20-20 192,-20 0 449,21 0-288,-21 19-289,18-19 192,-18 21 193,0-1-65,0 0 1,0-1-193,0 2-191,0-2-1,0 1-64,-18 0-256,18 0-897,0 0-1858</inkml:trace>
  <inkml:trace contextRef="#ctx0" brushRef="#br1" timeOffset="19860.1358">10183 12638 11370,'-21'19'929,"21"-19"-929,0 0 1089,0 0 673,0 0-1186,0 0-255,21-19-65,-1 19 32,-2-20-96,23 0 65,-1 0-193,-1 20-32,1-39-160,0 39-353,-1-21-448,-19 2-544,0-1-417,1 0-576,-21-1-1986</inkml:trace>
  <inkml:trace contextRef="#ctx0" brushRef="#br1" timeOffset="20110.1501">10381 12399 8391,'0'0'961,"0"0"-736,20 0 383,-20 0 321,39 0 0,-19 0-353,20-20-351,-1 20-33,-19 0 320,21 0 33,-21 0-449,-2 0 0,-18 0 32,0 20 128,21 0 129,-21-1 191,-21 22-159,3-21-161,18-1-160,-20 21-96,0-20-416,20 0-866,0 0-2689</inkml:trace>
  <inkml:trace contextRef="#ctx0" brushRef="#br1" timeOffset="20802.1898">13021 12697 11594,'-20'20'609,"0"-20"-513,20 0 1121,-19 20 385,19-20-353,0 0-833,0-20-223,19 20 31,-19-20-64,40 0-64,-20 0-32,19 1-64,2-1 0,-1 0-32,-1-20-384,-19 21-513,0 19-1409,0-21-2339</inkml:trace>
  <inkml:trace contextRef="#ctx0" brushRef="#br1" timeOffset="21075.2055">13080 12438 11466,'20'0'481,"1"0"-449,-1-19 288,18-1 481,3 20-128,-1-20-161,-1 20-320,1-19-224,-20 19 96,-1 19 96,1-19 65,-20 20 95,0 0 0,0-1 33,-20 22 63,20-21-32,0-1-31,-19-19-97,19 21-160,-20 18-128,20-19-352,0 20-866,0-21-1728,0 1-6439</inkml:trace>
  <inkml:trace contextRef="#ctx0" brushRef="#br0" timeOffset="27341.5639">16137 11267 9673,'0'0'897,"-18"-20"-161,18 20 738,0 0 479,-20 0-767,0 0-738,20 20-192,-21 19 257,1 1-33,0 0 33,20 20-193,-18-20-192,18 19-64,0-19-32,18 20 0,2-21 0,0 1 32,21 0-128,-3-1-384,-17-19-225,19 20-288,-20-20-352,-1-1-737,1 2-961,0-21-5156</inkml:trace>
  <inkml:trace contextRef="#ctx0" brushRef="#br0" timeOffset="27616.5794">16356 11585 12267,'-20'0'1602,"20"0"-1186,0 0 257,0 0 864,20 0 161,0 20-769,21 0-353,-3 19-416,3 1-64,-3-20-64,3 20 129,-1-21-290,-1 1-31,1 0-192,-1 0-193,-19-20-127,0 20-545,-20-20-1186,0 0-1024,0-20-3940</inkml:trace>
  <inkml:trace contextRef="#ctx0" brushRef="#br0" timeOffset="27847.5928">16654 11486 9769,'0'0'1377,"-20"0"-1217,1 19 833,-1 2 320,0 18-384,0 1-256,-19 19-161,19-19-319,-1 20-129,1-21 0,20 1-321,0-20-800,20 0-960,-20-20-1443</inkml:trace>
  <inkml:trace contextRef="#ctx0" brushRef="#br0" timeOffset="28309.6191">16813 11128 5605,'19'0'4196,"-19"0"-3171,-19 0 640,19 0-63,0 0-673,-20 20-513,20 0-160,-20 0-95,20-1 31,0 1-32,-20 0 128,20 0 0,0 19-63,0-19-65,20 0-96,-20 20-32,20-20 0,0-1-128,-1 2-289,1-21-447,0 19-866,1-19-1633,-1 0-5958</inkml:trace>
  <inkml:trace contextRef="#ctx0" brushRef="#br0" timeOffset="28489.6293">16951 11267 7527,'0'20'2690,"21"-20"-480,-21 19-288,0 21-1089,0-20-673,0 20-256,0 0-577,20-21-224,0 2-544,-20-2-513,20 2-2210</inkml:trace>
  <inkml:trace contextRef="#ctx0" brushRef="#br0" timeOffset="28655.6388">17012 11148 13933,'-20'0'1665,"20"0"-1408,0-20-1,0 20 32,20 20-352,0-20-929,-1 20-2274,1-20-3139</inkml:trace>
  <inkml:trace contextRef="#ctx0" brushRef="#br0" timeOffset="28870.6511">17131 11069 11498,'0'-21'2178,"0"21"-1121,0 21 1250,0-21-674,19 19-576,1 21-480,0-20-385,0 20 0,0-21-288,-1 21-481,-19 0-768,20 19-224,-20-19-193,-20-1-64,1 1-512,19 0-673,-20 0-3010</inkml:trace>
  <inkml:trace contextRef="#ctx0" brushRef="#br0" timeOffset="29060.6621">17330 11724 12427,'18'40'2595,"-18"-21"-1634,-18 21 672,18-20-191,-20 20-962,-21 0-576,21-21-1153,1 21-1186,-1-20-4932</inkml:trace>
  <inkml:trace contextRef="#ctx0" brushRef="#br0" timeOffset="29714.6994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<inkml:trace contextRef="#ctx0" brushRef="#br0" timeOffset="30062.7193">18182 11088 10537,'0'-19'513,"0"-2"-129,0 21 2019,0 0-930,0 21-736,0-2-97,-20 1 33,20 20-32,-18-20-353,18 19-96,0 1-64,0 0 32,18-1-224,-18-19 128,20 0-160,21 0-64,-21 0-256,-2-20-321,3 0-1281,-1 0-2851</inkml:trace>
  <inkml:trace contextRef="#ctx0" brushRef="#br0" timeOffset="30220.7286">18342 11227 3651,'0'20'9993,"19"0"-9352,-19 0-96,0-1 447,20 1-703,0 0-289,-20 0-865,20-20-1089,0 20-2242</inkml:trace>
  <inkml:trace contextRef="#ctx0" brushRef="#br0" timeOffset="30356.7363">18401 11108 13741,'0'0'-929,"0"20"-1762,0-20 2339,20 0-1858</inkml:trace>
  <inkml:trace contextRef="#ctx0" brushRef="#br0" timeOffset="30588.7494">18480 11048 11594,'20'0'193,"-20"0"-225,20 21 1441,1-21 192,-3 19-896,22 1-353,-19 0 97,-1 20-129,-20-20-224,0 19-96,0 1-640,0-20-385,0 19-321,0-19-287,-20 0-577,20 0-1698</inkml:trace>
  <inkml:trace contextRef="#ctx0" brushRef="#br0" timeOffset="30890.7669">18679 10869 13484,'20'-20'0,"-20"20"609,20 20 1281,0 20-609,19 0-609,-19 20-319,0 0 31,0 19 97,0 0-481,-20-19 192,19 19-192,-19-20-32,0 2-32,0-2-128,0-19-1,-19 0 65,-1-20-128,-20 19-417,20-19-1569,-39 0-6662</inkml:trace>
  <inkml:trace contextRef="#ctx0" brushRef="#br0" timeOffset="31431.7978">16634 12379 9192,'20'40'865,"-20"-21"-737,0 22 1281,0-21 97,0 20-865,0-21-321,0 1-192,0 20-64,0-1-32,0 1-32,0 0 0,0-20-352,0-1-353,0 1-1153,0-20-2466</inkml:trace>
  <inkml:trace contextRef="#ctx0" brushRef="#br0" timeOffset="31740.8153">16496 12539 10762,'-21'0'1729,"21"0"-1793,-20 0 449,20-21 1344,0 21-640,0-19-544,20-1-65,-20 0-127,21-1-129,-1-18-96,-2 19-160,3 1 32,-1-2-64,0-18 64,0 39 0,-1-20 0,-19 20 0,20 0 128,-20 0 32,20 0-96,-20 20 32,20-1-96,0 1-64,-1 1 96,1 18-192,0-19 0,0-1-288,0 2-1218,-1-1-2786</inkml:trace>
  <inkml:trace contextRef="#ctx0" brushRef="#br0" timeOffset="34010.9452">18381 12260 8936,'-20'0'1121,"20"0"-641,0 0 1570,0 0-192,0 0-1121,0 20-97,0-20 65,20 39 32,0-19 64,0 1-193,0 18-95,-1 0-161,-19-18 0,20-1-352,-20 0 96,0 20-96,20-21 0,-20 1-128,20 20-160,-20-20-224,21-20-321,-21 19-224,18-19-481,-18 0-1280,0 0-5126</inkml:trace>
  <inkml:trace contextRef="#ctx0" brushRef="#br0" timeOffset="34386.9668">18302 12518 10409,'-20'0'961,"-1"0"-737,3 0 737,18 21 673,0-21-673,-20 0-481,20-21-320,0 21 97,20 0-1,-20-19-64,18-1-128,-18 0 64,21-20 64,-21 20 65,20-19 31,-20-2-192,20 22-96,-20-21 192,0 20 32,0 0-63,20 0 31,-20 20-160,0 0 64,19 0 160,-19 20-128,20 0-160,0 0 64,20-20-32,-21 20-288,21 0-224,1-20-449,-23 0-897,22 0-3523</inkml:trace>
  <inkml:trace contextRef="#ctx0" brushRef="#br0" timeOffset="35295.0188">18500 12618 9961,'0'0'2658,"0"0"-2369,0 0-1,0 0 481,0 20-225,0-20-320,0 19-31,0 1 95,20 20 64,-20 0 129,21-21-97,-21 22-224,18-2-160,-18 21 32,20-20-96,-20 19-128,0-19 64,0 0 192,-20-1 32,20 1-32,-18 0 256,-3-20 33,-19 19-225,20-18-96,-39-2-128,0 1-96,-1 19 63,-19-18 1,-1-1-32,1-20 224,-20 19 32,0 2 289,-2-21-193,2 0 32,-19 0-64,19 0-160,-20 0 224,-1-21-224,1 21 0,-1-19-32,1-1 161,-19-1-161,19-18 32,-1 0 32,1-2-32,-19 2 0,19-1 32,-1 0 192,21 1 64,-20-21 193,40 20-65,-21-19-448,21 18 384,19-17-320,-19 17-64,20-18 64,-2 19-32,2 0 0,-1-19 64,21 19 0,-21 0 129,21 1 95,-1 19-128,20-1-96,20 21-128,0 0-128,0 0-609,0 0-256,20 21-512,20-21-1602,-20 20-1762</inkml:trace>
  <inkml:trace contextRef="#ctx0" brushRef="#br0" timeOffset="48970.8009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<inkml:trace contextRef="#ctx0" brushRef="#br0" timeOffset="49785.8476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<inkml:trace contextRef="#ctx0" brushRef="#br0" timeOffset="50190.8708">19930 13035 5188,'0'20'2211,"0"-20"-130,0 0 290,0 0-930,0 0-608,0 20-417,0 0-95,0 0-33,0-20-96,0 19-192,-21 1 0,21 0-96,0 0-96,0 0-225,0-20-512,0 20-480,0-20-673,0 0-2050</inkml:trace>
  <inkml:trace contextRef="#ctx0" brushRef="#br0" timeOffset="50478.887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<inkml:trace contextRef="#ctx0" brushRef="#br0" timeOffset="51119.9237">20525 12360 8840,'0'-21'1345,"-20"21"-448,20-20 1313,0 20-672,-19 0-962,19 20-416,-20 1 64,0 18 193,20 0 255,-20 2-127,20-2-65,-20 1-287,20 0-193,0 39 32,0-19-32,0 20-64,0-21-161,20 1-159,-20-20-160,20 19-97,0-39-192,0 20-448,-1-40-1858,1 20-2979</inkml:trace>
  <inkml:trace contextRef="#ctx0" brushRef="#br0" timeOffset="51393.9395">20685 12776 11018,'0'-19'1057,"-21"19"-1185,21 0 1473,0 0 705,21 19-897,-21 1-320,38 1-417,-17-1-159,-1 19-225,18-20 32,-17 22-257,19-21-255,-1 0-417,-19-1-416,20 1-1025,-20 0-1474,-1-20-5380</inkml:trace>
  <inkml:trace contextRef="#ctx0" brushRef="#br0" timeOffset="51625.9529">20962 12697 14509,'-20'0'289,"-20"20"-193,21 0 1121,-1 0-128,0 19-737,-21 2-320,23-2-160,-2-20-160,0 22-577,-1-1-384,21-21-865,0 1-1249,0 0-5157</inkml:trace>
  <inkml:trace contextRef="#ctx0" brushRef="#br0" timeOffset="52058.9775">21120 12319 3299,'0'0'5413,"0"-19"-4869,0 19 898,0-20 928,0 20-897,0 0-768,-18 0-385,18 0-256,-20 20 64,20-20 1,0 19 31,-21 22-128,21-22 224,0 1 32,-20 19-128,20-18 33,0-1-33,0 0-128,20 20 0,-20-21-128,21 1-417,-21 20-512,20-20-736,-2-20-1442,2 19-4645</inkml:trace>
  <inkml:trace contextRef="#ctx0" brushRef="#br0" timeOffset="52238.9879">21260 12459 12940,'0'20'448,"0"0"-352,0-1 289,0 2-161,0 18-224,0-19-577,0 0-1024,0-20-1538</inkml:trace>
  <inkml:trace contextRef="#ctx0" brushRef="#br0" timeOffset="52396.9968">21300 12360 12139,'-20'0'769,"20"0"-1250,0 0 481,0 19 32,0-19-1761,20 0-3492</inkml:trace>
  <inkml:trace contextRef="#ctx0" brushRef="#br0" timeOffset="52628.0102">21379 12360 5893,'20'0'2466,"-1"19"-768,-19-19 768,20 20-544,-20 0-512,20-1-482,-20 2-191,0-21-224,20 20-481,-20 0-32,0 20-353,0-21-191,0 21-898,-20-20-1472,20 0-3332</inkml:trace>
  <inkml:trace contextRef="#ctx0" brushRef="#br0" timeOffset="53082.0362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<inkml:trace contextRef="#ctx0" brushRef="#br0" timeOffset="54326.1071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<inkml:trace contextRef="#ctx0" brushRef="#br0" timeOffset="54752.1315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<inkml:trace contextRef="#ctx0" brushRef="#br0" timeOffset="55271.1612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<inkml:trace contextRef="#ctx0" brushRef="#br0" timeOffset="55784.1905">23305 11982 8840,'-20'0'993,"-1"0"-641,-17 0 1570,38 0-321,-21 20-768,1 0-128,20 0 32,-20 19 31,20-19-159,0 20-257,0 0-224,0-1-64,20 1-32,-20 0-320,20-21-160,1 1-385,17 1-96,-17-2-320,-1-19-833,0 0-2562</inkml:trace>
  <inkml:trace contextRef="#ctx0" brushRef="#br0" timeOffset="55964.2008">23384 12161 9865,'0'39'672,"0"-19"321,0 0 289,0 20-706,20-20-512,-20-1-512,0-19-513,20 20-737,-20-20-2978</inkml:trace>
  <inkml:trace contextRef="#ctx0" brushRef="#br0" timeOffset="56094.2082">23443 12141 10602,'0'-20'704,"-19"20"-1312,19 0 544,0 0-609,0 0-4708</inkml:trace>
  <inkml:trace contextRef="#ctx0" brushRef="#br0" timeOffset="56332.2219">23543 11961 12523,'19'21'1282,"-19"-1"-706,20 0 577,0 0-64,1 19-608,-1-19-321,18 20 32,-17-20 32,-1 19-64,0 1-96,-1 0-128,-19-1-160,0-19-480,-19 20-802,-1-20-2530</inkml:trace>
  <inkml:trace contextRef="#ctx0" brushRef="#br0" timeOffset="73511.2044">19513 13572 2690,'0'0'2819,"0"0"-4100,0 0 1441,0 0 2786,0 0-1184,0 0-609,0 0 225,0 20 191,0-20-288,-21 0-192,21 0-256,21 0-256,-21 0-193,20 0-224,0 0 32,19 0-96,1 0-96,19 0 32,1-20 0,-1 20 0,2 0-32,18 0 0,0 20-32,0-20 64,20 0-32,-18 0-64,18 0 64,0-20 64,-20 20-128,20 0 96,-19 0-32,-22 0 64,23 0-64,-22-20 33,0 20 127,1 0 64,-19-20 32,18 20 0,-19 0 1,-1-20-1,21 20 224,-21-20-159,1 20-1,-1 0-256,-19 0 32,20 0-96,-19 0-96,-3 0-320,-18 0-289,0 0-416,0 0-705,0 0-2978</inkml:trace>
  <inkml:trace contextRef="#ctx0" brushRef="#br0" timeOffset="74254.2469">22809 13413 11306,'0'19'417,"0"-19"-642,0 0 2019,0 0 0,-21 0-1314,21 0-224,0 0 449,21 0-224,-21 0-225,38 0-96,3 0-64,18 0-96,1 0 0,19 0 32,0 0-64,20 0 64,-20 0-32,2 0 64,-2 0-384,-20 0-2146,-39-19-4709</inkml:trace>
  <inkml:trace contextRef="#ctx0" brushRef="#br0" timeOffset="75537.3205">20962 13730 7623,'0'0'1537,"0"0"-1281,0 0 801,0 0 1474,0 0-673,0 0-1026,0 0-447,0 0 223,0 0 65,0 0-321,0 0-31,0 0-129,20 20-96,-1-20-128,-19 21 128,40-21-64,-20 19-64,21-19-64,-3 20 64,23-20-128,-22 20 64,21-20-289,-1 0-63,0 19-33,-19-19 33,1 0-225,-3 0-320,-18 0-896,1 0-1827</inkml:trace>
  <inkml:trace contextRef="#ctx0" brushRef="#br0" timeOffset="76042.3494">23046 13572 9641,'0'0'352,"0"0"-512,0 20 1954,0-20-705,-19 0-737,-1 0-256,0 0 0,0 19 128,-19-19 0,19 20-95,-20-20-1,19 20-64,-17 0-32,17 0-160,1-20-513,0 20-736,20-1-1794</inkml:trace>
  <inkml:trace contextRef="#ctx0" brushRef="#br0" timeOffset="76505.3759">21875 13711 4868,'20'0'577,"-20"0"608,-20 19 929,20-19-705,0 0-288,0 20-160,0 1 96,0-21-256,0 39-353,0-19-159,0-1-225,0 2-32,0-1-96,0-1-321,20 2-384,-20-2-223,0-19-290,0 20-447,0-20-2595</inkml:trace>
  <inkml:trace contextRef="#ctx0" brushRef="#br0" timeOffset="76901.3984">22015 13651 320,'18'0'1281,"-18"0"-1217,0 0 1634,21 0 672,-21 0-640,0 0-385,0 0 0,0 20-96,0-20-544,0 0-64,0 20 191,0 0-31,0-1-224,-21 1-1,21 1-127,0 18-129,0-19-160,0 20-96,0-20-64,0 20-128,0-21-384,0-19-481,0 20-225,0 0-383,0-20-609,0 0-929,0 0-3586</inkml:trace>
  <inkml:trace contextRef="#ctx0" brushRef="#br0" timeOffset="77435.4291">21895 13671 6854,'0'-20'1121,"0"20"-897,0 0 1378,0-20 640,21 20-1377,-21 0-385,18 0 385,2 0-224,21 0-513,-21 20-96,19 0 0,-19-20-64,0 20 0,0 0-96,-1-1-1,1 1 33,0-20 64,-20 21-64,0-2 96,0 1 128,0-20-64,-20 20 33,0-20 95,20 19-64,-19-19-64,19 0 224,0 21 0,0-1-95,0-20 95,19 19-192,21 2-64,-20-21-32,19 19-224,-19 1-32,0-20-257,0 20-608,0-20-1473,-20 0-4229</inkml:trace>
  <inkml:trace contextRef="#ctx0" brushRef="#br0" timeOffset="77932.4573">22292 13492 6053,'20'0'737,"-1"-20"-96,1 20 2369,-20-19-896,20 19-961,-20 0-320,0-21-64,0 21-385,0 0-127,0 0 95,0 21-128,0-21-160,-20 0-32,20 19-32,-20-19 32,20 20-32,0-20 0,-19 0 0,19 20-32,0-20 0,0 0 64,0 0 0,19 0 0,-19 20-96,20-20-32,0 0-32,1 0 32,-1 20 0,-2-20-128,2 0-129,1 0-447,-21 0-738,0 0-608,20-20-1826</inkml:trace>
  <inkml:trace contextRef="#ctx0" brushRef="#br0" timeOffset="78200.4726">22471 13413 2114,'0'19'5669,"0"2"-4548,0-2 1698,-21-19-353,21 40-1601,0-20-609,0 0-128,-20 0-128,20 19-128,0-19-1602,0 0-4708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4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21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8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.0074">574 4510 1537,'0'0'0,"0"0"-224,0 0 224,0 0 96,-19 0 641,19 0 1120,0 0-864,0 0-512,0 0-513,19 0-2371</inkml:trace>
  <inkml:trace contextRef="#ctx0" brushRef="#br0" timeOffset="17903.024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55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97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12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67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03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71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21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85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1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03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82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56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04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38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07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38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53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6.png"/><Relationship Id="rId9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5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58.png"/><Relationship Id="rId5" Type="http://schemas.openxmlformats.org/officeDocument/2006/relationships/tags" Target="../tags/tag16.xml"/><Relationship Id="rId15" Type="http://schemas.openxmlformats.org/officeDocument/2006/relationships/image" Target="../media/image62.emf"/><Relationship Id="rId10" Type="http://schemas.openxmlformats.org/officeDocument/2006/relationships/image" Target="../media/image57.png"/><Relationship Id="rId4" Type="http://schemas.openxmlformats.org/officeDocument/2006/relationships/tags" Target="../tags/tag15.xml"/><Relationship Id="rId9" Type="http://schemas.openxmlformats.org/officeDocument/2006/relationships/image" Target="../media/image56.png"/><Relationship Id="rId1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4.png"/><Relationship Id="rId17" Type="http://schemas.openxmlformats.org/officeDocument/2006/relationships/image" Target="../media/image70.emf"/><Relationship Id="rId2" Type="http://schemas.openxmlformats.org/officeDocument/2006/relationships/tags" Target="../tags/tag19.xml"/><Relationship Id="rId16" Type="http://schemas.openxmlformats.org/officeDocument/2006/relationships/customXml" Target="../ink/ink1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2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91.emf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customXml" Target="../ink/ink14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image" Target="../media/image87.png"/><Relationship Id="rId39" Type="http://schemas.openxmlformats.org/officeDocument/2006/relationships/image" Target="../media/image101.emf"/><Relationship Id="rId3" Type="http://schemas.openxmlformats.org/officeDocument/2006/relationships/tags" Target="../tags/tag50.xml"/><Relationship Id="rId21" Type="http://schemas.openxmlformats.org/officeDocument/2006/relationships/image" Target="../media/image82.png"/><Relationship Id="rId34" Type="http://schemas.openxmlformats.org/officeDocument/2006/relationships/image" Target="../media/image92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image" Target="../media/image86.png"/><Relationship Id="rId33" Type="http://schemas.openxmlformats.org/officeDocument/2006/relationships/image" Target="../media/image91.png"/><Relationship Id="rId38" Type="http://schemas.openxmlformats.org/officeDocument/2006/relationships/customXml" Target="../ink/ink16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85.png"/><Relationship Id="rId32" Type="http://schemas.openxmlformats.org/officeDocument/2006/relationships/image" Target="../media/image75.png"/><Relationship Id="rId37" Type="http://schemas.openxmlformats.org/officeDocument/2006/relationships/image" Target="../media/image95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4.png"/><Relationship Id="rId10" Type="http://schemas.openxmlformats.org/officeDocument/2006/relationships/tags" Target="../tags/tag57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7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73.png"/><Relationship Id="rId35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4.png"/><Relationship Id="rId17" Type="http://schemas.openxmlformats.org/officeDocument/2006/relationships/image" Target="../media/image102.emf"/><Relationship Id="rId2" Type="http://schemas.openxmlformats.org/officeDocument/2006/relationships/tags" Target="../tags/tag67.xml"/><Relationship Id="rId16" Type="http://schemas.openxmlformats.org/officeDocument/2006/relationships/customXml" Target="../ink/ink1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3.png"/><Relationship Id="rId5" Type="http://schemas.openxmlformats.org/officeDocument/2006/relationships/tags" Target="../tags/tag70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69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5.xml"/><Relationship Id="rId7" Type="http://schemas.openxmlformats.org/officeDocument/2006/relationships/image" Target="../media/image6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1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8.xml"/><Relationship Id="rId4" Type="http://schemas.openxmlformats.org/officeDocument/2006/relationships/tags" Target="../tags/tag76.xml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7.emf"/><Relationship Id="rId3" Type="http://schemas.openxmlformats.org/officeDocument/2006/relationships/tags" Target="../tags/tag79.xml"/><Relationship Id="rId7" Type="http://schemas.openxmlformats.org/officeDocument/2006/relationships/image" Target="../media/image58.png"/><Relationship Id="rId12" Type="http://schemas.openxmlformats.org/officeDocument/2006/relationships/customXml" Target="../ink/ink1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98.png"/><Relationship Id="rId5" Type="http://schemas.openxmlformats.org/officeDocument/2006/relationships/tags" Target="../tags/tag81.xml"/><Relationship Id="rId10" Type="http://schemas.openxmlformats.org/officeDocument/2006/relationships/image" Target="../media/image97.png"/><Relationship Id="rId4" Type="http://schemas.openxmlformats.org/officeDocument/2006/relationships/tags" Target="../tags/tag80.xml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0.png"/><Relationship Id="rId18" Type="http://schemas.openxmlformats.org/officeDocument/2006/relationships/image" Target="../media/image63.png"/><Relationship Id="rId3" Type="http://schemas.openxmlformats.org/officeDocument/2006/relationships/tags" Target="../tags/tag84.xml"/><Relationship Id="rId21" Type="http://schemas.openxmlformats.org/officeDocument/2006/relationships/customXml" Target="../ink/ink20.xml"/><Relationship Id="rId7" Type="http://schemas.openxmlformats.org/officeDocument/2006/relationships/tags" Target="../tags/tag88.xml"/><Relationship Id="rId12" Type="http://schemas.openxmlformats.org/officeDocument/2006/relationships/image" Target="../media/image99.png"/><Relationship Id="rId17" Type="http://schemas.openxmlformats.org/officeDocument/2006/relationships/image" Target="../media/image62.png"/><Relationship Id="rId25" Type="http://schemas.openxmlformats.org/officeDocument/2006/relationships/image" Target="../media/image115.emf"/><Relationship Id="rId2" Type="http://schemas.openxmlformats.org/officeDocument/2006/relationships/tags" Target="../tags/tag83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47.xml"/><Relationship Id="rId24" Type="http://schemas.openxmlformats.org/officeDocument/2006/relationships/customXml" Target="../ink/ink21.xml"/><Relationship Id="rId5" Type="http://schemas.openxmlformats.org/officeDocument/2006/relationships/tags" Target="../tags/tag86.xml"/><Relationship Id="rId15" Type="http://schemas.openxmlformats.org/officeDocument/2006/relationships/image" Target="../media/image59.png"/><Relationship Id="rId23" Type="http://schemas.openxmlformats.org/officeDocument/2006/relationships/image" Target="../media/image104.png"/><Relationship Id="rId10" Type="http://schemas.openxmlformats.org/officeDocument/2006/relationships/tags" Target="../tags/tag91.xml"/><Relationship Id="rId19" Type="http://schemas.openxmlformats.org/officeDocument/2006/relationships/image" Target="../media/image102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8.png"/><Relationship Id="rId22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1.png"/><Relationship Id="rId2" Type="http://schemas.openxmlformats.org/officeDocument/2006/relationships/tags" Target="../tags/tag93.xml"/><Relationship Id="rId16" Type="http://schemas.openxmlformats.org/officeDocument/2006/relationships/image" Target="../media/image116.emf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59.png"/><Relationship Id="rId5" Type="http://schemas.openxmlformats.org/officeDocument/2006/relationships/tags" Target="../tags/tag96.xml"/><Relationship Id="rId15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tags" Target="../tags/tag95.xml"/><Relationship Id="rId9" Type="http://schemas.openxmlformats.org/officeDocument/2006/relationships/image" Target="../media/image104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6.png"/><Relationship Id="rId17" Type="http://schemas.openxmlformats.org/officeDocument/2006/relationships/image" Target="../media/image107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20" Type="http://schemas.openxmlformats.org/officeDocument/2006/relationships/image" Target="../media/image121.emf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5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23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7.png"/><Relationship Id="rId39" Type="http://schemas.openxmlformats.org/officeDocument/2006/relationships/image" Target="../media/image120.png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34" Type="http://schemas.openxmlformats.org/officeDocument/2006/relationships/image" Target="../media/image115.png"/><Relationship Id="rId42" Type="http://schemas.openxmlformats.org/officeDocument/2006/relationships/image" Target="../media/image123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11.png"/><Relationship Id="rId41" Type="http://schemas.openxmlformats.org/officeDocument/2006/relationships/image" Target="../media/image122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tags" Target="../tags/tag131.xml"/><Relationship Id="rId32" Type="http://schemas.microsoft.com/office/2007/relationships/hdphoto" Target="../media/hdphoto6.wdp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tags" Target="../tags/tag130.xml"/><Relationship Id="rId28" Type="http://schemas.openxmlformats.org/officeDocument/2006/relationships/image" Target="../media/image110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4" Type="http://schemas.openxmlformats.org/officeDocument/2006/relationships/image" Target="../media/image137.emf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43" Type="http://schemas.openxmlformats.org/officeDocument/2006/relationships/customXml" Target="../ink/ink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34.xml"/><Relationship Id="rId7" Type="http://schemas.openxmlformats.org/officeDocument/2006/relationships/image" Target="../media/image6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61.png"/><Relationship Id="rId11" Type="http://schemas.openxmlformats.org/officeDocument/2006/relationships/image" Target="../media/image138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5.xml"/><Relationship Id="rId4" Type="http://schemas.openxmlformats.org/officeDocument/2006/relationships/tags" Target="../tags/tag135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.jpeg"/><Relationship Id="rId26" Type="http://schemas.openxmlformats.org/officeDocument/2006/relationships/image" Target="../media/image21.jpeg"/><Relationship Id="rId21" Type="http://schemas.openxmlformats.org/officeDocument/2006/relationships/image" Target="../media/image16.jpeg"/><Relationship Id="rId17" Type="http://schemas.openxmlformats.org/officeDocument/2006/relationships/image" Target="../media/image12.jpeg"/><Relationship Id="rId25" Type="http://schemas.openxmlformats.org/officeDocument/2006/relationships/image" Target="../media/image20.jpeg"/><Relationship Id="rId2" Type="http://schemas.openxmlformats.org/officeDocument/2006/relationships/customXml" Target="../ink/ink4.xml"/><Relationship Id="rId16" Type="http://schemas.openxmlformats.org/officeDocument/2006/relationships/image" Target="../media/image28.emf"/><Relationship Id="rId20" Type="http://schemas.openxmlformats.org/officeDocument/2006/relationships/image" Target="../media/image15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24" Type="http://schemas.openxmlformats.org/officeDocument/2006/relationships/image" Target="../media/image19.jpeg"/><Relationship Id="rId23" Type="http://schemas.openxmlformats.org/officeDocument/2006/relationships/image" Target="../media/image18.jpeg"/><Relationship Id="rId28" Type="http://schemas.openxmlformats.org/officeDocument/2006/relationships/image" Target="../media/image23.jpeg"/><Relationship Id="rId19" Type="http://schemas.openxmlformats.org/officeDocument/2006/relationships/image" Target="../media/image14.jpeg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tags" Target="../tags/tag138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47.emf"/><Relationship Id="rId10" Type="http://schemas.openxmlformats.org/officeDocument/2006/relationships/image" Target="../media/image130.png"/><Relationship Id="rId4" Type="http://schemas.openxmlformats.org/officeDocument/2006/relationships/tags" Target="../tags/tag139.xml"/><Relationship Id="rId9" Type="http://schemas.openxmlformats.org/officeDocument/2006/relationships/image" Target="../media/image129.jpeg"/><Relationship Id="rId1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tags" Target="../tags/tag142.xml"/><Relationship Id="rId21" Type="http://schemas.openxmlformats.org/officeDocument/2006/relationships/image" Target="../media/image139.png"/><Relationship Id="rId7" Type="http://schemas.openxmlformats.org/officeDocument/2006/relationships/tags" Target="../tags/tag146.xml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tags" Target="../tags/tag14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44.xml"/><Relationship Id="rId15" Type="http://schemas.openxmlformats.org/officeDocument/2006/relationships/image" Target="../media/image133.png"/><Relationship Id="rId23" Type="http://schemas.openxmlformats.org/officeDocument/2006/relationships/image" Target="../media/image154.emf"/><Relationship Id="rId10" Type="http://schemas.openxmlformats.org/officeDocument/2006/relationships/tags" Target="../tags/tag149.xml"/><Relationship Id="rId19" Type="http://schemas.openxmlformats.org/officeDocument/2006/relationships/image" Target="../media/image137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32.png"/><Relationship Id="rId22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0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0.jpg"/><Relationship Id="rId15" Type="http://schemas.openxmlformats.org/officeDocument/2006/relationships/image" Target="../media/image36.png"/><Relationship Id="rId10" Type="http://schemas.openxmlformats.org/officeDocument/2006/relationships/image" Target="../media/image35.emf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5.xml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2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9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6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1.0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436320"/>
              <a:ext cx="8940600" cy="446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046240"/>
              <a:ext cx="7339680" cy="20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9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279000"/>
              <a:ext cx="8412120" cy="472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/>
              <p14:cNvContentPartPr/>
              <p14:nvPr/>
            </p14:nvContentPartPr>
            <p14:xfrm>
              <a:off x="349560" y="0"/>
              <a:ext cx="8326080" cy="4886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9840" y="-11160"/>
                <a:ext cx="83426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Handwritten digit classification</a:t>
            </a:r>
            <a:endParaRPr lang="en-US" sz="2400" b="1" dirty="0"/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7920" y="1816920"/>
              <a:ext cx="4009320" cy="326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07560"/>
                <a:ext cx="4023360" cy="32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271080" y="3204720"/>
              <a:ext cx="8526240" cy="183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60" y="3196080"/>
                <a:ext cx="854172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7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2317284"/>
            <a:ext cx="1464705" cy="44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19" y="3496017"/>
            <a:ext cx="288139" cy="414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53" y="3021841"/>
            <a:ext cx="222165" cy="24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2" y="3314151"/>
            <a:ext cx="210156" cy="234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0" y="4064037"/>
            <a:ext cx="210156" cy="24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75" y="2793780"/>
            <a:ext cx="678505" cy="366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4" y="2464500"/>
            <a:ext cx="1411054" cy="294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59" y="4476750"/>
            <a:ext cx="822613" cy="426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6" y="4484474"/>
            <a:ext cx="1128842" cy="5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3482</TotalTime>
  <Words>578</Words>
  <Application>Microsoft Office PowerPoint</Application>
  <PresentationFormat>On-screen Show (16:9)</PresentationFormat>
  <Paragraphs>191</Paragraphs>
  <Slides>42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PowerPoint Presentation</vt:lpstr>
      <vt:lpstr>Examples and intuitions I</vt:lpstr>
      <vt:lpstr>PowerPoint Presentation</vt:lpstr>
      <vt:lpstr>PowerPoint Presentation</vt:lpstr>
      <vt:lpstr>PowerPoint Presentation</vt:lpstr>
      <vt:lpstr>PowerPoint Presentation</vt:lpstr>
      <vt:lpstr>Examples and intuitions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Dan</cp:lastModifiedBy>
  <cp:revision>364</cp:revision>
  <dcterms:created xsi:type="dcterms:W3CDTF">2010-07-08T21:59:02Z</dcterms:created>
  <dcterms:modified xsi:type="dcterms:W3CDTF">2012-05-05T04:37:14Z</dcterms:modified>
</cp:coreProperties>
</file>